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5036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73" r:id="rId11"/>
    <p:sldId id="271" r:id="rId12"/>
    <p:sldId id="274" r:id="rId13"/>
    <p:sldId id="275" r:id="rId14"/>
    <p:sldId id="278" r:id="rId15"/>
    <p:sldId id="276" r:id="rId16"/>
    <p:sldId id="277" r:id="rId17"/>
    <p:sldId id="280" r:id="rId18"/>
    <p:sldId id="264" r:id="rId19"/>
    <p:sldId id="2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874C36-89E1-4B4B-89FD-C17B8AE1F378}" v="35" dt="2022-05-17T05:16:49.641"/>
    <p1510:client id="{286A5FE2-71B8-4D34-BB7D-24C1D046C99A}" v="1122" dt="2022-05-17T04:47:01.926"/>
    <p1510:client id="{550D9959-8842-4A3C-A83B-A7899F4145CC}" v="1176" dt="2022-05-17T03:07:46.833"/>
    <p1510:client id="{A7A96B88-0D37-0646-AD23-3D7608368EC7}" v="72" dt="2022-05-17T04:54:10.2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, Anjali" userId="c75a1a80-7bb0-4f53-985e-6d84c22afa41" providerId="ADAL" clId="{FC1F602E-D3B8-B848-81CE-6705E4365135}"/>
    <pc:docChg chg="undo custSel addSld delSld modSld">
      <pc:chgData name="Sebastian, Anjali" userId="c75a1a80-7bb0-4f53-985e-6d84c22afa41" providerId="ADAL" clId="{FC1F602E-D3B8-B848-81CE-6705E4365135}" dt="2022-05-09T19:06:58.066" v="1085" actId="255"/>
      <pc:docMkLst>
        <pc:docMk/>
      </pc:docMkLst>
      <pc:sldChg chg="modSp">
        <pc:chgData name="Sebastian, Anjali" userId="c75a1a80-7bb0-4f53-985e-6d84c22afa41" providerId="ADAL" clId="{FC1F602E-D3B8-B848-81CE-6705E4365135}" dt="2022-05-09T19:06:58.066" v="1085" actId="255"/>
        <pc:sldMkLst>
          <pc:docMk/>
          <pc:sldMk cId="1322672143" sldId="256"/>
        </pc:sldMkLst>
        <pc:spChg chg="mod">
          <ac:chgData name="Sebastian, Anjali" userId="c75a1a80-7bb0-4f53-985e-6d84c22afa41" providerId="ADAL" clId="{FC1F602E-D3B8-B848-81CE-6705E4365135}" dt="2022-05-09T19:06:58.066" v="1085" actId="255"/>
          <ac:spMkLst>
            <pc:docMk/>
            <pc:sldMk cId="1322672143" sldId="256"/>
            <ac:spMk id="4" creationId="{672E3C75-99C6-70A8-95DB-957F64B8EF97}"/>
          </ac:spMkLst>
        </pc:spChg>
      </pc:sldChg>
      <pc:sldChg chg="modSp mod">
        <pc:chgData name="Sebastian, Anjali" userId="c75a1a80-7bb0-4f53-985e-6d84c22afa41" providerId="ADAL" clId="{FC1F602E-D3B8-B848-81CE-6705E4365135}" dt="2022-05-09T02:55:52.476" v="1082" actId="1076"/>
        <pc:sldMkLst>
          <pc:docMk/>
          <pc:sldMk cId="909067420" sldId="261"/>
        </pc:sldMkLst>
        <pc:spChg chg="mod">
          <ac:chgData name="Sebastian, Anjali" userId="c75a1a80-7bb0-4f53-985e-6d84c22afa41" providerId="ADAL" clId="{FC1F602E-D3B8-B848-81CE-6705E4365135}" dt="2022-05-09T02:33:59.281" v="968" actId="1076"/>
          <ac:spMkLst>
            <pc:docMk/>
            <pc:sldMk cId="909067420" sldId="261"/>
            <ac:spMk id="2" creationId="{4A26A709-CD5D-55DF-E18F-C124E3E62582}"/>
          </ac:spMkLst>
        </pc:spChg>
        <pc:spChg chg="mod">
          <ac:chgData name="Sebastian, Anjali" userId="c75a1a80-7bb0-4f53-985e-6d84c22afa41" providerId="ADAL" clId="{FC1F602E-D3B8-B848-81CE-6705E4365135}" dt="2022-05-09T02:55:52.476" v="1082" actId="1076"/>
          <ac:spMkLst>
            <pc:docMk/>
            <pc:sldMk cId="909067420" sldId="261"/>
            <ac:spMk id="4" creationId="{9ADDBEA4-F274-D69D-0EFF-FA2785320A53}"/>
          </ac:spMkLst>
        </pc:spChg>
      </pc:sldChg>
      <pc:sldChg chg="addSp delSp modSp del mod modClrScheme chgLayout">
        <pc:chgData name="Sebastian, Anjali" userId="c75a1a80-7bb0-4f53-985e-6d84c22afa41" providerId="ADAL" clId="{FC1F602E-D3B8-B848-81CE-6705E4365135}" dt="2022-05-09T02:55:04.221" v="1079" actId="2696"/>
        <pc:sldMkLst>
          <pc:docMk/>
          <pc:sldMk cId="1776219117" sldId="262"/>
        </pc:sldMkLst>
        <pc:spChg chg="mod ord">
          <ac:chgData name="Sebastian, Anjali" userId="c75a1a80-7bb0-4f53-985e-6d84c22afa41" providerId="ADAL" clId="{FC1F602E-D3B8-B848-81CE-6705E4365135}" dt="2022-05-09T02:39:57.910" v="977" actId="20577"/>
          <ac:spMkLst>
            <pc:docMk/>
            <pc:sldMk cId="1776219117" sldId="262"/>
            <ac:spMk id="8" creationId="{73A81228-49C7-A21D-75B9-022250BF2F6A}"/>
          </ac:spMkLst>
        </pc:spChg>
        <pc:spChg chg="mod ord">
          <ac:chgData name="Sebastian, Anjali" userId="c75a1a80-7bb0-4f53-985e-6d84c22afa41" providerId="ADAL" clId="{FC1F602E-D3B8-B848-81CE-6705E4365135}" dt="2022-05-09T02:51:36.081" v="1050" actId="108"/>
          <ac:spMkLst>
            <pc:docMk/>
            <pc:sldMk cId="1776219117" sldId="262"/>
            <ac:spMk id="9" creationId="{9E9BC1B4-DEC6-BAEB-F762-57064367B5F3}"/>
          </ac:spMkLst>
        </pc:spChg>
        <pc:spChg chg="del mod ord">
          <ac:chgData name="Sebastian, Anjali" userId="c75a1a80-7bb0-4f53-985e-6d84c22afa41" providerId="ADAL" clId="{FC1F602E-D3B8-B848-81CE-6705E4365135}" dt="2022-05-09T02:00:40.216" v="9" actId="478"/>
          <ac:spMkLst>
            <pc:docMk/>
            <pc:sldMk cId="1776219117" sldId="262"/>
            <ac:spMk id="11" creationId="{B3E12AF7-5412-A724-E7CD-BCF269E03F08}"/>
          </ac:spMkLst>
        </pc:spChg>
        <pc:spChg chg="del mod ord">
          <ac:chgData name="Sebastian, Anjali" userId="c75a1a80-7bb0-4f53-985e-6d84c22afa41" providerId="ADAL" clId="{FC1F602E-D3B8-B848-81CE-6705E4365135}" dt="2022-05-09T02:00:41.926" v="10" actId="478"/>
          <ac:spMkLst>
            <pc:docMk/>
            <pc:sldMk cId="1776219117" sldId="262"/>
            <ac:spMk id="12" creationId="{3FB2CB79-51CF-8024-BE16-ECF8D2D83587}"/>
          </ac:spMkLst>
        </pc:spChg>
        <pc:spChg chg="mod ord">
          <ac:chgData name="Sebastian, Anjali" userId="c75a1a80-7bb0-4f53-985e-6d84c22afa41" providerId="ADAL" clId="{FC1F602E-D3B8-B848-81CE-6705E4365135}" dt="2022-05-09T02:01:02.630" v="11" actId="20577"/>
          <ac:spMkLst>
            <pc:docMk/>
            <pc:sldMk cId="1776219117" sldId="262"/>
            <ac:spMk id="13" creationId="{25A98137-BC18-9E51-B747-E6D8F1B372E0}"/>
          </ac:spMkLst>
        </pc:spChg>
        <pc:picChg chg="add del mod">
          <ac:chgData name="Sebastian, Anjali" userId="c75a1a80-7bb0-4f53-985e-6d84c22afa41" providerId="ADAL" clId="{FC1F602E-D3B8-B848-81CE-6705E4365135}" dt="2022-05-09T02:17:34.208" v="748"/>
          <ac:picMkLst>
            <pc:docMk/>
            <pc:sldMk cId="1776219117" sldId="262"/>
            <ac:picMk id="7" creationId="{67F6E9F0-C8CB-B40A-80D0-38A9BAE0DD4B}"/>
          </ac:picMkLst>
        </pc:picChg>
        <pc:picChg chg="add mod">
          <ac:chgData name="Sebastian, Anjali" userId="c75a1a80-7bb0-4f53-985e-6d84c22afa41" providerId="ADAL" clId="{FC1F602E-D3B8-B848-81CE-6705E4365135}" dt="2022-05-09T02:45:40.382" v="1008" actId="1076"/>
          <ac:picMkLst>
            <pc:docMk/>
            <pc:sldMk cId="1776219117" sldId="262"/>
            <ac:picMk id="10" creationId="{71A631AB-7E06-2F9B-15CD-17877F3F9432}"/>
          </ac:picMkLst>
        </pc:picChg>
      </pc:sldChg>
      <pc:sldChg chg="addSp delSp modSp mod">
        <pc:chgData name="Sebastian, Anjali" userId="c75a1a80-7bb0-4f53-985e-6d84c22afa41" providerId="ADAL" clId="{FC1F602E-D3B8-B848-81CE-6705E4365135}" dt="2022-05-09T19:06:42.909" v="1084" actId="1076"/>
        <pc:sldMkLst>
          <pc:docMk/>
          <pc:sldMk cId="1799838385" sldId="265"/>
        </pc:sldMkLst>
        <pc:spChg chg="mod">
          <ac:chgData name="Sebastian, Anjali" userId="c75a1a80-7bb0-4f53-985e-6d84c22afa41" providerId="ADAL" clId="{FC1F602E-D3B8-B848-81CE-6705E4365135}" dt="2022-05-09T19:06:42.909" v="1084" actId="1076"/>
          <ac:spMkLst>
            <pc:docMk/>
            <pc:sldMk cId="1799838385" sldId="265"/>
            <ac:spMk id="7" creationId="{9F0E9263-9899-F1B3-4A12-DEF2D3CAB994}"/>
          </ac:spMkLst>
        </pc:spChg>
        <pc:spChg chg="del">
          <ac:chgData name="Sebastian, Anjali" userId="c75a1a80-7bb0-4f53-985e-6d84c22afa41" providerId="ADAL" clId="{FC1F602E-D3B8-B848-81CE-6705E4365135}" dt="2022-05-09T19:06:34.197" v="1083" actId="26606"/>
          <ac:spMkLst>
            <pc:docMk/>
            <pc:sldMk cId="1799838385" sldId="265"/>
            <ac:spMk id="92" creationId="{75E3D2E7-AD93-44A1-8BC6-0E1343A3E445}"/>
          </ac:spMkLst>
        </pc:spChg>
        <pc:spChg chg="del">
          <ac:chgData name="Sebastian, Anjali" userId="c75a1a80-7bb0-4f53-985e-6d84c22afa41" providerId="ADAL" clId="{FC1F602E-D3B8-B848-81CE-6705E4365135}" dt="2022-05-09T19:06:34.197" v="1083" actId="26606"/>
          <ac:spMkLst>
            <pc:docMk/>
            <pc:sldMk cId="1799838385" sldId="265"/>
            <ac:spMk id="94" creationId="{9CC5271D-3244-41E2-B819-CBCB46B719A3}"/>
          </ac:spMkLst>
        </pc:spChg>
        <pc:spChg chg="del">
          <ac:chgData name="Sebastian, Anjali" userId="c75a1a80-7bb0-4f53-985e-6d84c22afa41" providerId="ADAL" clId="{FC1F602E-D3B8-B848-81CE-6705E4365135}" dt="2022-05-09T19:06:34.197" v="1083" actId="26606"/>
          <ac:spMkLst>
            <pc:docMk/>
            <pc:sldMk cId="1799838385" sldId="265"/>
            <ac:spMk id="96" creationId="{5683B5F4-86FD-4BF8-88F1-837F5B70B334}"/>
          </ac:spMkLst>
        </pc:spChg>
        <pc:spChg chg="del">
          <ac:chgData name="Sebastian, Anjali" userId="c75a1a80-7bb0-4f53-985e-6d84c22afa41" providerId="ADAL" clId="{FC1F602E-D3B8-B848-81CE-6705E4365135}" dt="2022-05-09T19:06:34.197" v="1083" actId="26606"/>
          <ac:spMkLst>
            <pc:docMk/>
            <pc:sldMk cId="1799838385" sldId="265"/>
            <ac:spMk id="102" creationId="{6D65F690-F3FC-49A2-9B75-D38162A99FD9}"/>
          </ac:spMkLst>
        </pc:spChg>
        <pc:spChg chg="del">
          <ac:chgData name="Sebastian, Anjali" userId="c75a1a80-7bb0-4f53-985e-6d84c22afa41" providerId="ADAL" clId="{FC1F602E-D3B8-B848-81CE-6705E4365135}" dt="2022-05-09T19:06:34.197" v="1083" actId="26606"/>
          <ac:spMkLst>
            <pc:docMk/>
            <pc:sldMk cId="1799838385" sldId="265"/>
            <ac:spMk id="104" creationId="{CC2719DD-855D-4E9A-89E0-4416268A469C}"/>
          </ac:spMkLst>
        </pc:spChg>
        <pc:spChg chg="del">
          <ac:chgData name="Sebastian, Anjali" userId="c75a1a80-7bb0-4f53-985e-6d84c22afa41" providerId="ADAL" clId="{FC1F602E-D3B8-B848-81CE-6705E4365135}" dt="2022-05-09T19:06:34.197" v="1083" actId="26606"/>
          <ac:spMkLst>
            <pc:docMk/>
            <pc:sldMk cId="1799838385" sldId="265"/>
            <ac:spMk id="106" creationId="{5658DE88-7016-4ACE-BAD5-37403990CAC0}"/>
          </ac:spMkLst>
        </pc:spChg>
        <pc:spChg chg="del">
          <ac:chgData name="Sebastian, Anjali" userId="c75a1a80-7bb0-4f53-985e-6d84c22afa41" providerId="ADAL" clId="{FC1F602E-D3B8-B848-81CE-6705E4365135}" dt="2022-05-09T19:06:34.197" v="1083" actId="26606"/>
          <ac:spMkLst>
            <pc:docMk/>
            <pc:sldMk cId="1799838385" sldId="265"/>
            <ac:spMk id="108" creationId="{0D13B4BD-BADD-4C61-A6BC-87ECD19AEDD1}"/>
          </ac:spMkLst>
        </pc:spChg>
        <pc:spChg chg="del">
          <ac:chgData name="Sebastian, Anjali" userId="c75a1a80-7bb0-4f53-985e-6d84c22afa41" providerId="ADAL" clId="{FC1F602E-D3B8-B848-81CE-6705E4365135}" dt="2022-05-09T19:06:34.197" v="1083" actId="26606"/>
          <ac:spMkLst>
            <pc:docMk/>
            <pc:sldMk cId="1799838385" sldId="265"/>
            <ac:spMk id="110" creationId="{4291C70D-261B-46D8-8A4C-FB9C97DFAFB0}"/>
          </ac:spMkLst>
        </pc:spChg>
        <pc:spChg chg="add">
          <ac:chgData name="Sebastian, Anjali" userId="c75a1a80-7bb0-4f53-985e-6d84c22afa41" providerId="ADAL" clId="{FC1F602E-D3B8-B848-81CE-6705E4365135}" dt="2022-05-09T19:06:34.197" v="1083" actId="26606"/>
          <ac:spMkLst>
            <pc:docMk/>
            <pc:sldMk cId="1799838385" sldId="265"/>
            <ac:spMk id="119" creationId="{75E3D2E7-AD93-44A1-8BC6-0E1343A3E445}"/>
          </ac:spMkLst>
        </pc:spChg>
        <pc:spChg chg="add">
          <ac:chgData name="Sebastian, Anjali" userId="c75a1a80-7bb0-4f53-985e-6d84c22afa41" providerId="ADAL" clId="{FC1F602E-D3B8-B848-81CE-6705E4365135}" dt="2022-05-09T19:06:34.197" v="1083" actId="26606"/>
          <ac:spMkLst>
            <pc:docMk/>
            <pc:sldMk cId="1799838385" sldId="265"/>
            <ac:spMk id="121" creationId="{9CC5271D-3244-41E2-B819-CBCB46B719A3}"/>
          </ac:spMkLst>
        </pc:spChg>
        <pc:spChg chg="add">
          <ac:chgData name="Sebastian, Anjali" userId="c75a1a80-7bb0-4f53-985e-6d84c22afa41" providerId="ADAL" clId="{FC1F602E-D3B8-B848-81CE-6705E4365135}" dt="2022-05-09T19:06:34.197" v="1083" actId="26606"/>
          <ac:spMkLst>
            <pc:docMk/>
            <pc:sldMk cId="1799838385" sldId="265"/>
            <ac:spMk id="123" creationId="{5683B5F4-86FD-4BF8-88F1-837F5B70B334}"/>
          </ac:spMkLst>
        </pc:spChg>
        <pc:spChg chg="add">
          <ac:chgData name="Sebastian, Anjali" userId="c75a1a80-7bb0-4f53-985e-6d84c22afa41" providerId="ADAL" clId="{FC1F602E-D3B8-B848-81CE-6705E4365135}" dt="2022-05-09T19:06:34.197" v="1083" actId="26606"/>
          <ac:spMkLst>
            <pc:docMk/>
            <pc:sldMk cId="1799838385" sldId="265"/>
            <ac:spMk id="129" creationId="{7E948281-0364-4C04-A841-BD36C17BC13C}"/>
          </ac:spMkLst>
        </pc:spChg>
        <pc:spChg chg="add">
          <ac:chgData name="Sebastian, Anjali" userId="c75a1a80-7bb0-4f53-985e-6d84c22afa41" providerId="ADAL" clId="{FC1F602E-D3B8-B848-81CE-6705E4365135}" dt="2022-05-09T19:06:34.197" v="1083" actId="26606"/>
          <ac:spMkLst>
            <pc:docMk/>
            <pc:sldMk cId="1799838385" sldId="265"/>
            <ac:spMk id="131" creationId="{3A78FA00-76B8-49BE-B95D-2772712D4B7B}"/>
          </ac:spMkLst>
        </pc:spChg>
        <pc:grpChg chg="del">
          <ac:chgData name="Sebastian, Anjali" userId="c75a1a80-7bb0-4f53-985e-6d84c22afa41" providerId="ADAL" clId="{FC1F602E-D3B8-B848-81CE-6705E4365135}" dt="2022-05-09T19:06:34.197" v="1083" actId="26606"/>
          <ac:grpSpMkLst>
            <pc:docMk/>
            <pc:sldMk cId="1799838385" sldId="265"/>
            <ac:grpSpMk id="98" creationId="{468FD2E2-2BBC-4CE0-8728-F7F04CF3DA80}"/>
          </ac:grpSpMkLst>
        </pc:grpChg>
        <pc:grpChg chg="del">
          <ac:chgData name="Sebastian, Anjali" userId="c75a1a80-7bb0-4f53-985e-6d84c22afa41" providerId="ADAL" clId="{FC1F602E-D3B8-B848-81CE-6705E4365135}" dt="2022-05-09T19:06:34.197" v="1083" actId="26606"/>
          <ac:grpSpMkLst>
            <pc:docMk/>
            <pc:sldMk cId="1799838385" sldId="265"/>
            <ac:grpSpMk id="112" creationId="{059C42CF-F95F-4432-8DC7-6BFD550935A7}"/>
          </ac:grpSpMkLst>
        </pc:grpChg>
        <pc:grpChg chg="add">
          <ac:chgData name="Sebastian, Anjali" userId="c75a1a80-7bb0-4f53-985e-6d84c22afa41" providerId="ADAL" clId="{FC1F602E-D3B8-B848-81CE-6705E4365135}" dt="2022-05-09T19:06:34.197" v="1083" actId="26606"/>
          <ac:grpSpMkLst>
            <pc:docMk/>
            <pc:sldMk cId="1799838385" sldId="265"/>
            <ac:grpSpMk id="125" creationId="{468FD2E2-2BBC-4CE0-8728-F7F04CF3DA80}"/>
          </ac:grpSpMkLst>
        </pc:grpChg>
        <pc:grpChg chg="add">
          <ac:chgData name="Sebastian, Anjali" userId="c75a1a80-7bb0-4f53-985e-6d84c22afa41" providerId="ADAL" clId="{FC1F602E-D3B8-B848-81CE-6705E4365135}" dt="2022-05-09T19:06:34.197" v="1083" actId="26606"/>
          <ac:grpSpMkLst>
            <pc:docMk/>
            <pc:sldMk cId="1799838385" sldId="265"/>
            <ac:grpSpMk id="133" creationId="{1FD7541F-6ED3-4558-838A-A55FF8D6DC0D}"/>
          </ac:grpSpMkLst>
        </pc:grpChg>
        <pc:picChg chg="mod">
          <ac:chgData name="Sebastian, Anjali" userId="c75a1a80-7bb0-4f53-985e-6d84c22afa41" providerId="ADAL" clId="{FC1F602E-D3B8-B848-81CE-6705E4365135}" dt="2022-05-09T19:06:34.197" v="1083" actId="26606"/>
          <ac:picMkLst>
            <pc:docMk/>
            <pc:sldMk cId="1799838385" sldId="265"/>
            <ac:picMk id="37" creationId="{BFEA1CA2-B088-E4E6-7837-9D4F999365AF}"/>
          </ac:picMkLst>
        </pc:picChg>
      </pc:sldChg>
      <pc:sldChg chg="del">
        <pc:chgData name="Sebastian, Anjali" userId="c75a1a80-7bb0-4f53-985e-6d84c22afa41" providerId="ADAL" clId="{FC1F602E-D3B8-B848-81CE-6705E4365135}" dt="2022-05-09T01:59:25.804" v="3" actId="2696"/>
        <pc:sldMkLst>
          <pc:docMk/>
          <pc:sldMk cId="2862905098" sldId="266"/>
        </pc:sldMkLst>
      </pc:sldChg>
      <pc:sldChg chg="addSp delSp modSp add del mod">
        <pc:chgData name="Sebastian, Anjali" userId="c75a1a80-7bb0-4f53-985e-6d84c22afa41" providerId="ADAL" clId="{FC1F602E-D3B8-B848-81CE-6705E4365135}" dt="2022-05-09T02:47:19.799" v="1011" actId="2696"/>
        <pc:sldMkLst>
          <pc:docMk/>
          <pc:sldMk cId="2188243144" sldId="270"/>
        </pc:sldMkLst>
        <pc:spChg chg="mod">
          <ac:chgData name="Sebastian, Anjali" userId="c75a1a80-7bb0-4f53-985e-6d84c22afa41" providerId="ADAL" clId="{FC1F602E-D3B8-B848-81CE-6705E4365135}" dt="2022-05-09T02:10:00.444" v="460" actId="20577"/>
          <ac:spMkLst>
            <pc:docMk/>
            <pc:sldMk cId="2188243144" sldId="270"/>
            <ac:spMk id="9" creationId="{9E9BC1B4-DEC6-BAEB-F762-57064367B5F3}"/>
          </ac:spMkLst>
        </pc:spChg>
        <pc:spChg chg="mod">
          <ac:chgData name="Sebastian, Anjali" userId="c75a1a80-7bb0-4f53-985e-6d84c22afa41" providerId="ADAL" clId="{FC1F602E-D3B8-B848-81CE-6705E4365135}" dt="2022-05-09T02:13:18.351" v="729" actId="20577"/>
          <ac:spMkLst>
            <pc:docMk/>
            <pc:sldMk cId="2188243144" sldId="270"/>
            <ac:spMk id="13" creationId="{25A98137-BC18-9E51-B747-E6D8F1B372E0}"/>
          </ac:spMkLst>
        </pc:spChg>
        <pc:picChg chg="add mod">
          <ac:chgData name="Sebastian, Anjali" userId="c75a1a80-7bb0-4f53-985e-6d84c22afa41" providerId="ADAL" clId="{FC1F602E-D3B8-B848-81CE-6705E4365135}" dt="2022-05-09T02:14:44.620" v="743" actId="1076"/>
          <ac:picMkLst>
            <pc:docMk/>
            <pc:sldMk cId="2188243144" sldId="270"/>
            <ac:picMk id="3" creationId="{BF1A682A-F0B0-8F15-0C3E-CB46CC5B65F9}"/>
          </ac:picMkLst>
        </pc:picChg>
        <pc:picChg chg="add mod">
          <ac:chgData name="Sebastian, Anjali" userId="c75a1a80-7bb0-4f53-985e-6d84c22afa41" providerId="ADAL" clId="{FC1F602E-D3B8-B848-81CE-6705E4365135}" dt="2022-05-09T02:45:21.678" v="1002" actId="1076"/>
          <ac:picMkLst>
            <pc:docMk/>
            <pc:sldMk cId="2188243144" sldId="270"/>
            <ac:picMk id="5" creationId="{99F4BFF1-23C3-6E9D-AAE6-22F02CA01695}"/>
          </ac:picMkLst>
        </pc:picChg>
        <pc:picChg chg="add del mod">
          <ac:chgData name="Sebastian, Anjali" userId="c75a1a80-7bb0-4f53-985e-6d84c22afa41" providerId="ADAL" clId="{FC1F602E-D3B8-B848-81CE-6705E4365135}" dt="2022-05-09T02:45:19.274" v="1000" actId="478"/>
          <ac:picMkLst>
            <pc:docMk/>
            <pc:sldMk cId="2188243144" sldId="270"/>
            <ac:picMk id="7" creationId="{50F4A83E-335D-9814-0EB7-2BB515AF62F9}"/>
          </ac:picMkLst>
        </pc:picChg>
      </pc:sldChg>
      <pc:sldChg chg="addSp delSp modSp new mod setBg modClrScheme setClrOvrMap chgLayout">
        <pc:chgData name="Sebastian, Anjali" userId="c75a1a80-7bb0-4f53-985e-6d84c22afa41" providerId="ADAL" clId="{FC1F602E-D3B8-B848-81CE-6705E4365135}" dt="2022-05-09T02:49:47.517" v="1037" actId="1076"/>
        <pc:sldMkLst>
          <pc:docMk/>
          <pc:sldMk cId="4088210447" sldId="271"/>
        </pc:sldMkLst>
        <pc:spChg chg="del mod ord">
          <ac:chgData name="Sebastian, Anjali" userId="c75a1a80-7bb0-4f53-985e-6d84c22afa41" providerId="ADAL" clId="{FC1F602E-D3B8-B848-81CE-6705E4365135}" dt="2022-05-09T02:16:23.379" v="745" actId="700"/>
          <ac:spMkLst>
            <pc:docMk/>
            <pc:sldMk cId="4088210447" sldId="271"/>
            <ac:spMk id="2" creationId="{245851D2-5B48-AAEA-7C4D-FCBAFC415461}"/>
          </ac:spMkLst>
        </pc:spChg>
        <pc:spChg chg="del mod ord">
          <ac:chgData name="Sebastian, Anjali" userId="c75a1a80-7bb0-4f53-985e-6d84c22afa41" providerId="ADAL" clId="{FC1F602E-D3B8-B848-81CE-6705E4365135}" dt="2022-05-09T02:16:23.379" v="745" actId="700"/>
          <ac:spMkLst>
            <pc:docMk/>
            <pc:sldMk cId="4088210447" sldId="271"/>
            <ac:spMk id="3" creationId="{C7A42279-DB22-183B-BACB-203A9F5FF2CD}"/>
          </ac:spMkLst>
        </pc:spChg>
        <pc:spChg chg="del mod ord">
          <ac:chgData name="Sebastian, Anjali" userId="c75a1a80-7bb0-4f53-985e-6d84c22afa41" providerId="ADAL" clId="{FC1F602E-D3B8-B848-81CE-6705E4365135}" dt="2022-05-09T02:16:23.379" v="745" actId="700"/>
          <ac:spMkLst>
            <pc:docMk/>
            <pc:sldMk cId="4088210447" sldId="271"/>
            <ac:spMk id="4" creationId="{881E18B1-083F-4E10-F2D3-808D74972FA6}"/>
          </ac:spMkLst>
        </pc:spChg>
        <pc:spChg chg="add mod ord">
          <ac:chgData name="Sebastian, Anjali" userId="c75a1a80-7bb0-4f53-985e-6d84c22afa41" providerId="ADAL" clId="{FC1F602E-D3B8-B848-81CE-6705E4365135}" dt="2022-05-09T02:40:18.701" v="989" actId="20577"/>
          <ac:spMkLst>
            <pc:docMk/>
            <pc:sldMk cId="4088210447" sldId="271"/>
            <ac:spMk id="5" creationId="{B167ECAA-B4E7-289F-891D-0013587DF361}"/>
          </ac:spMkLst>
        </pc:spChg>
        <pc:spChg chg="add del mod ord">
          <ac:chgData name="Sebastian, Anjali" userId="c75a1a80-7bb0-4f53-985e-6d84c22afa41" providerId="ADAL" clId="{FC1F602E-D3B8-B848-81CE-6705E4365135}" dt="2022-05-09T02:16:47.681" v="746" actId="26606"/>
          <ac:spMkLst>
            <pc:docMk/>
            <pc:sldMk cId="4088210447" sldId="271"/>
            <ac:spMk id="6" creationId="{120EA794-E645-5FB9-3FC5-29099FB49BC0}"/>
          </ac:spMkLst>
        </pc:spChg>
        <pc:spChg chg="add mod ord">
          <ac:chgData name="Sebastian, Anjali" userId="c75a1a80-7bb0-4f53-985e-6d84c22afa41" providerId="ADAL" clId="{FC1F602E-D3B8-B848-81CE-6705E4365135}" dt="2022-05-09T02:27:12.668" v="883" actId="207"/>
          <ac:spMkLst>
            <pc:docMk/>
            <pc:sldMk cId="4088210447" sldId="271"/>
            <ac:spMk id="7" creationId="{DD156964-42C5-281A-6365-02799F8E9D63}"/>
          </ac:spMkLst>
        </pc:spChg>
        <pc:spChg chg="add del mod">
          <ac:chgData name="Sebastian, Anjali" userId="c75a1a80-7bb0-4f53-985e-6d84c22afa41" providerId="ADAL" clId="{FC1F602E-D3B8-B848-81CE-6705E4365135}" dt="2022-05-09T02:49:18.248" v="1031" actId="478"/>
          <ac:spMkLst>
            <pc:docMk/>
            <pc:sldMk cId="4088210447" sldId="271"/>
            <ac:spMk id="8" creationId="{387F46E3-8358-F55E-30A1-C5AA1A10B5DE}"/>
          </ac:spMkLst>
        </pc:spChg>
        <pc:spChg chg="add del">
          <ac:chgData name="Sebastian, Anjali" userId="c75a1a80-7bb0-4f53-985e-6d84c22afa41" providerId="ADAL" clId="{FC1F602E-D3B8-B848-81CE-6705E4365135}" dt="2022-05-09T02:19:11.200" v="750" actId="26606"/>
          <ac:spMkLst>
            <pc:docMk/>
            <pc:sldMk cId="4088210447" sldId="271"/>
            <ac:spMk id="16" creationId="{A486648D-901F-431C-8FFE-6455ADDACFB4}"/>
          </ac:spMkLst>
        </pc:spChg>
        <pc:spChg chg="add del">
          <ac:chgData name="Sebastian, Anjali" userId="c75a1a80-7bb0-4f53-985e-6d84c22afa41" providerId="ADAL" clId="{FC1F602E-D3B8-B848-81CE-6705E4365135}" dt="2022-05-09T02:19:11.200" v="750" actId="26606"/>
          <ac:spMkLst>
            <pc:docMk/>
            <pc:sldMk cId="4088210447" sldId="271"/>
            <ac:spMk id="18" creationId="{328E7ECE-D1D9-4A45-83E3-B3AAC21AF50D}"/>
          </ac:spMkLst>
        </pc:spChg>
        <pc:spChg chg="add del">
          <ac:chgData name="Sebastian, Anjali" userId="c75a1a80-7bb0-4f53-985e-6d84c22afa41" providerId="ADAL" clId="{FC1F602E-D3B8-B848-81CE-6705E4365135}" dt="2022-05-09T02:19:11.200" v="750" actId="26606"/>
          <ac:spMkLst>
            <pc:docMk/>
            <pc:sldMk cId="4088210447" sldId="271"/>
            <ac:spMk id="20" creationId="{F2299C5D-8E7A-4F30-B5A0-E61C1AF51DD8}"/>
          </ac:spMkLst>
        </pc:spChg>
        <pc:spChg chg="add del">
          <ac:chgData name="Sebastian, Anjali" userId="c75a1a80-7bb0-4f53-985e-6d84c22afa41" providerId="ADAL" clId="{FC1F602E-D3B8-B848-81CE-6705E4365135}" dt="2022-05-09T02:19:52.860" v="755" actId="26606"/>
          <ac:spMkLst>
            <pc:docMk/>
            <pc:sldMk cId="4088210447" sldId="271"/>
            <ac:spMk id="29" creationId="{B8CE2A87-DBA0-4B0D-98B6-FA36B850BA75}"/>
          </ac:spMkLst>
        </pc:spChg>
        <pc:spChg chg="add mod">
          <ac:chgData name="Sebastian, Anjali" userId="c75a1a80-7bb0-4f53-985e-6d84c22afa41" providerId="ADAL" clId="{FC1F602E-D3B8-B848-81CE-6705E4365135}" dt="2022-05-09T02:49:35.876" v="1034" actId="14100"/>
          <ac:spMkLst>
            <pc:docMk/>
            <pc:sldMk cId="4088210447" sldId="271"/>
            <ac:spMk id="30" creationId="{038A01F8-D97F-6C85-B108-662E2FDC4BED}"/>
          </ac:spMkLst>
        </pc:spChg>
        <pc:spChg chg="add">
          <ac:chgData name="Sebastian, Anjali" userId="c75a1a80-7bb0-4f53-985e-6d84c22afa41" providerId="ADAL" clId="{FC1F602E-D3B8-B848-81CE-6705E4365135}" dt="2022-05-09T02:19:52.860" v="755" actId="26606"/>
          <ac:spMkLst>
            <pc:docMk/>
            <pc:sldMk cId="4088210447" sldId="271"/>
            <ac:spMk id="42" creationId="{52D7B7EA-B235-4664-A3CC-3670637C7CFB}"/>
          </ac:spMkLst>
        </pc:spChg>
        <pc:grpChg chg="add del">
          <ac:chgData name="Sebastian, Anjali" userId="c75a1a80-7bb0-4f53-985e-6d84c22afa41" providerId="ADAL" clId="{FC1F602E-D3B8-B848-81CE-6705E4365135}" dt="2022-05-09T02:19:11.200" v="750" actId="26606"/>
          <ac:grpSpMkLst>
            <pc:docMk/>
            <pc:sldMk cId="4088210447" sldId="271"/>
            <ac:grpSpMk id="12" creationId="{132FD491-28F3-42E7-AEBF-A9E3C462C92A}"/>
          </ac:grpSpMkLst>
        </pc:grpChg>
        <pc:grpChg chg="add del">
          <ac:chgData name="Sebastian, Anjali" userId="c75a1a80-7bb0-4f53-985e-6d84c22afa41" providerId="ADAL" clId="{FC1F602E-D3B8-B848-81CE-6705E4365135}" dt="2022-05-09T02:19:52.860" v="755" actId="26606"/>
          <ac:grpSpMkLst>
            <pc:docMk/>
            <pc:sldMk cId="4088210447" sldId="271"/>
            <ac:grpSpMk id="25" creationId="{E54E1BC5-9799-4C37-9E39-75AD94AE070F}"/>
          </ac:grpSpMkLst>
        </pc:grpChg>
        <pc:grpChg chg="add del">
          <ac:chgData name="Sebastian, Anjali" userId="c75a1a80-7bb0-4f53-985e-6d84c22afa41" providerId="ADAL" clId="{FC1F602E-D3B8-B848-81CE-6705E4365135}" dt="2022-05-09T02:19:52.860" v="755" actId="26606"/>
          <ac:grpSpMkLst>
            <pc:docMk/>
            <pc:sldMk cId="4088210447" sldId="271"/>
            <ac:grpSpMk id="31" creationId="{3F4FDEC5-B98A-4D9F-BB63-FA5A1ED9D3BB}"/>
          </ac:grpSpMkLst>
        </pc:grpChg>
        <pc:grpChg chg="add">
          <ac:chgData name="Sebastian, Anjali" userId="c75a1a80-7bb0-4f53-985e-6d84c22afa41" providerId="ADAL" clId="{FC1F602E-D3B8-B848-81CE-6705E4365135}" dt="2022-05-09T02:19:52.860" v="755" actId="26606"/>
          <ac:grpSpMkLst>
            <pc:docMk/>
            <pc:sldMk cId="4088210447" sldId="271"/>
            <ac:grpSpMk id="38" creationId="{C2470417-D0DB-4EF9-B24D-533252BDD399}"/>
          </ac:grpSpMkLst>
        </pc:grpChg>
        <pc:grpChg chg="add">
          <ac:chgData name="Sebastian, Anjali" userId="c75a1a80-7bb0-4f53-985e-6d84c22afa41" providerId="ADAL" clId="{FC1F602E-D3B8-B848-81CE-6705E4365135}" dt="2022-05-09T02:19:52.860" v="755" actId="26606"/>
          <ac:grpSpMkLst>
            <pc:docMk/>
            <pc:sldMk cId="4088210447" sldId="271"/>
            <ac:grpSpMk id="44" creationId="{2E294CAC-35CA-441F-B151-F4CB2FC3A42C}"/>
          </ac:grpSpMkLst>
        </pc:grpChg>
        <pc:picChg chg="add mod">
          <ac:chgData name="Sebastian, Anjali" userId="c75a1a80-7bb0-4f53-985e-6d84c22afa41" providerId="ADAL" clId="{FC1F602E-D3B8-B848-81CE-6705E4365135}" dt="2022-05-09T02:49:47.517" v="1037" actId="1076"/>
          <ac:picMkLst>
            <pc:docMk/>
            <pc:sldMk cId="4088210447" sldId="271"/>
            <ac:picMk id="15" creationId="{B963CBC9-5B1A-FE73-CD5D-AD958E4C77DE}"/>
          </ac:picMkLst>
        </pc:picChg>
      </pc:sldChg>
      <pc:sldChg chg="addSp delSp modSp new del mod setBg modClrScheme delDesignElem chgLayout">
        <pc:chgData name="Sebastian, Anjali" userId="c75a1a80-7bb0-4f53-985e-6d84c22afa41" providerId="ADAL" clId="{FC1F602E-D3B8-B848-81CE-6705E4365135}" dt="2022-05-09T02:51:49.253" v="1052" actId="2696"/>
        <pc:sldMkLst>
          <pc:docMk/>
          <pc:sldMk cId="2396867944" sldId="272"/>
        </pc:sldMkLst>
        <pc:spChg chg="del mod ord">
          <ac:chgData name="Sebastian, Anjali" userId="c75a1a80-7bb0-4f53-985e-6d84c22afa41" providerId="ADAL" clId="{FC1F602E-D3B8-B848-81CE-6705E4365135}" dt="2022-05-09T02:39:12.237" v="970" actId="700"/>
          <ac:spMkLst>
            <pc:docMk/>
            <pc:sldMk cId="2396867944" sldId="272"/>
            <ac:spMk id="2" creationId="{115FA8FF-9C7E-31E3-5BED-60396E124E2A}"/>
          </ac:spMkLst>
        </pc:spChg>
        <pc:spChg chg="del mod ord">
          <ac:chgData name="Sebastian, Anjali" userId="c75a1a80-7bb0-4f53-985e-6d84c22afa41" providerId="ADAL" clId="{FC1F602E-D3B8-B848-81CE-6705E4365135}" dt="2022-05-09T02:39:12.237" v="970" actId="700"/>
          <ac:spMkLst>
            <pc:docMk/>
            <pc:sldMk cId="2396867944" sldId="272"/>
            <ac:spMk id="3" creationId="{D66079C3-2C8B-8150-FF06-4DAA55878443}"/>
          </ac:spMkLst>
        </pc:spChg>
        <pc:spChg chg="del mod ord">
          <ac:chgData name="Sebastian, Anjali" userId="c75a1a80-7bb0-4f53-985e-6d84c22afa41" providerId="ADAL" clId="{FC1F602E-D3B8-B848-81CE-6705E4365135}" dt="2022-05-09T02:39:12.237" v="970" actId="700"/>
          <ac:spMkLst>
            <pc:docMk/>
            <pc:sldMk cId="2396867944" sldId="272"/>
            <ac:spMk id="4" creationId="{654A972C-0FBB-B7F5-40A7-FE56640A8D3D}"/>
          </ac:spMkLst>
        </pc:spChg>
        <pc:spChg chg="add del mod ord">
          <ac:chgData name="Sebastian, Anjali" userId="c75a1a80-7bb0-4f53-985e-6d84c22afa41" providerId="ADAL" clId="{FC1F602E-D3B8-B848-81CE-6705E4365135}" dt="2022-05-09T02:39:39.735" v="971" actId="700"/>
          <ac:spMkLst>
            <pc:docMk/>
            <pc:sldMk cId="2396867944" sldId="272"/>
            <ac:spMk id="5" creationId="{B8A977E3-3A5F-D289-831B-C28B0181E585}"/>
          </ac:spMkLst>
        </pc:spChg>
        <pc:spChg chg="add del mod ord">
          <ac:chgData name="Sebastian, Anjali" userId="c75a1a80-7bb0-4f53-985e-6d84c22afa41" providerId="ADAL" clId="{FC1F602E-D3B8-B848-81CE-6705E4365135}" dt="2022-05-09T02:39:39.735" v="971" actId="700"/>
          <ac:spMkLst>
            <pc:docMk/>
            <pc:sldMk cId="2396867944" sldId="272"/>
            <ac:spMk id="6" creationId="{AA3E5ECC-88E4-BE5D-9A10-7D8B1D7E54EF}"/>
          </ac:spMkLst>
        </pc:spChg>
        <pc:spChg chg="add del mod ord">
          <ac:chgData name="Sebastian, Anjali" userId="c75a1a80-7bb0-4f53-985e-6d84c22afa41" providerId="ADAL" clId="{FC1F602E-D3B8-B848-81CE-6705E4365135}" dt="2022-05-09T02:39:39.735" v="971" actId="700"/>
          <ac:spMkLst>
            <pc:docMk/>
            <pc:sldMk cId="2396867944" sldId="272"/>
            <ac:spMk id="7" creationId="{51F91071-7A89-0D4A-68A3-3C6BC35F0939}"/>
          </ac:spMkLst>
        </pc:spChg>
        <pc:spChg chg="add del mod ord">
          <ac:chgData name="Sebastian, Anjali" userId="c75a1a80-7bb0-4f53-985e-6d84c22afa41" providerId="ADAL" clId="{FC1F602E-D3B8-B848-81CE-6705E4365135}" dt="2022-05-09T02:46:39.737" v="1009" actId="700"/>
          <ac:spMkLst>
            <pc:docMk/>
            <pc:sldMk cId="2396867944" sldId="272"/>
            <ac:spMk id="8" creationId="{BC281CF6-A83F-BE21-845E-FAAC47E17E78}"/>
          </ac:spMkLst>
        </pc:spChg>
        <pc:spChg chg="add del mod ord">
          <ac:chgData name="Sebastian, Anjali" userId="c75a1a80-7bb0-4f53-985e-6d84c22afa41" providerId="ADAL" clId="{FC1F602E-D3B8-B848-81CE-6705E4365135}" dt="2022-05-09T02:40:57.232" v="990"/>
          <ac:spMkLst>
            <pc:docMk/>
            <pc:sldMk cId="2396867944" sldId="272"/>
            <ac:spMk id="9" creationId="{F49DEE92-4BF1-FDD5-0CB5-EDCDC31BEBED}"/>
          </ac:spMkLst>
        </pc:spChg>
        <pc:spChg chg="add del mod ord">
          <ac:chgData name="Sebastian, Anjali" userId="c75a1a80-7bb0-4f53-985e-6d84c22afa41" providerId="ADAL" clId="{FC1F602E-D3B8-B848-81CE-6705E4365135}" dt="2022-05-09T02:46:39.737" v="1009" actId="700"/>
          <ac:spMkLst>
            <pc:docMk/>
            <pc:sldMk cId="2396867944" sldId="272"/>
            <ac:spMk id="10" creationId="{E8286292-7E35-5D53-B3FE-BB79C985D79E}"/>
          </ac:spMkLst>
        </pc:spChg>
        <pc:spChg chg="add mod ord">
          <ac:chgData name="Sebastian, Anjali" userId="c75a1a80-7bb0-4f53-985e-6d84c22afa41" providerId="ADAL" clId="{FC1F602E-D3B8-B848-81CE-6705E4365135}" dt="2022-05-09T02:47:01.538" v="1010" actId="26606"/>
          <ac:spMkLst>
            <pc:docMk/>
            <pc:sldMk cId="2396867944" sldId="272"/>
            <ac:spMk id="13" creationId="{67A18D0A-5860-4FB6-71A4-A25B9D8771B7}"/>
          </ac:spMkLst>
        </pc:spChg>
        <pc:spChg chg="add mod ord">
          <ac:chgData name="Sebastian, Anjali" userId="c75a1a80-7bb0-4f53-985e-6d84c22afa41" providerId="ADAL" clId="{FC1F602E-D3B8-B848-81CE-6705E4365135}" dt="2022-05-09T02:51:17.232" v="1049"/>
          <ac:spMkLst>
            <pc:docMk/>
            <pc:sldMk cId="2396867944" sldId="272"/>
            <ac:spMk id="14" creationId="{49FC3446-6AA0-BF2D-15C8-DF001310B7AB}"/>
          </ac:spMkLst>
        </pc:spChg>
        <pc:spChg chg="add">
          <ac:chgData name="Sebastian, Anjali" userId="c75a1a80-7bb0-4f53-985e-6d84c22afa41" providerId="ADAL" clId="{FC1F602E-D3B8-B848-81CE-6705E4365135}" dt="2022-05-09T02:47:01.538" v="1010" actId="26606"/>
          <ac:spMkLst>
            <pc:docMk/>
            <pc:sldMk cId="2396867944" sldId="272"/>
            <ac:spMk id="18" creationId="{7A9FF011-88A5-4B89-AD4A-E08820CEE4E8}"/>
          </ac:spMkLst>
        </pc:spChg>
        <pc:spChg chg="add del">
          <ac:chgData name="Sebastian, Anjali" userId="c75a1a80-7bb0-4f53-985e-6d84c22afa41" providerId="ADAL" clId="{FC1F602E-D3B8-B848-81CE-6705E4365135}" dt="2022-05-09T02:41:56.507" v="994" actId="26606"/>
          <ac:spMkLst>
            <pc:docMk/>
            <pc:sldMk cId="2396867944" sldId="272"/>
            <ac:spMk id="21" creationId="{B8CE2A87-DBA0-4B0D-98B6-FA36B850BA75}"/>
          </ac:spMkLst>
        </pc:spChg>
        <pc:spChg chg="add del">
          <ac:chgData name="Sebastian, Anjali" userId="c75a1a80-7bb0-4f53-985e-6d84c22afa41" providerId="ADAL" clId="{FC1F602E-D3B8-B848-81CE-6705E4365135}" dt="2022-05-09T02:46:39.737" v="1009" actId="700"/>
          <ac:spMkLst>
            <pc:docMk/>
            <pc:sldMk cId="2396867944" sldId="272"/>
            <ac:spMk id="41" creationId="{B8CE2A87-DBA0-4B0D-98B6-FA36B850BA75}"/>
          </ac:spMkLst>
        </pc:spChg>
        <pc:grpChg chg="add del">
          <ac:chgData name="Sebastian, Anjali" userId="c75a1a80-7bb0-4f53-985e-6d84c22afa41" providerId="ADAL" clId="{FC1F602E-D3B8-B848-81CE-6705E4365135}" dt="2022-05-09T02:41:56.507" v="994" actId="26606"/>
          <ac:grpSpMkLst>
            <pc:docMk/>
            <pc:sldMk cId="2396867944" sldId="272"/>
            <ac:grpSpMk id="17" creationId="{E54E1BC5-9799-4C37-9E39-75AD94AE070F}"/>
          </ac:grpSpMkLst>
        </pc:grpChg>
        <pc:grpChg chg="add">
          <ac:chgData name="Sebastian, Anjali" userId="c75a1a80-7bb0-4f53-985e-6d84c22afa41" providerId="ADAL" clId="{FC1F602E-D3B8-B848-81CE-6705E4365135}" dt="2022-05-09T02:47:01.538" v="1010" actId="26606"/>
          <ac:grpSpMkLst>
            <pc:docMk/>
            <pc:sldMk cId="2396867944" sldId="272"/>
            <ac:grpSpMk id="19" creationId="{E54E1BC5-9799-4C37-9E39-75AD94AE070F}"/>
          </ac:grpSpMkLst>
        </pc:grpChg>
        <pc:grpChg chg="add">
          <ac:chgData name="Sebastian, Anjali" userId="c75a1a80-7bb0-4f53-985e-6d84c22afa41" providerId="ADAL" clId="{FC1F602E-D3B8-B848-81CE-6705E4365135}" dt="2022-05-09T02:47:01.538" v="1010" actId="26606"/>
          <ac:grpSpMkLst>
            <pc:docMk/>
            <pc:sldMk cId="2396867944" sldId="272"/>
            <ac:grpSpMk id="22" creationId="{6BAEAFFD-C82E-4805-8EFA-403C6D826E75}"/>
          </ac:grpSpMkLst>
        </pc:grpChg>
        <pc:grpChg chg="add del">
          <ac:chgData name="Sebastian, Anjali" userId="c75a1a80-7bb0-4f53-985e-6d84c22afa41" providerId="ADAL" clId="{FC1F602E-D3B8-B848-81CE-6705E4365135}" dt="2022-05-09T02:41:56.507" v="994" actId="26606"/>
          <ac:grpSpMkLst>
            <pc:docMk/>
            <pc:sldMk cId="2396867944" sldId="272"/>
            <ac:grpSpMk id="23" creationId="{3F4FDEC5-B98A-4D9F-BB63-FA5A1ED9D3BB}"/>
          </ac:grpSpMkLst>
        </pc:grpChg>
        <pc:grpChg chg="add del">
          <ac:chgData name="Sebastian, Anjali" userId="c75a1a80-7bb0-4f53-985e-6d84c22afa41" providerId="ADAL" clId="{FC1F602E-D3B8-B848-81CE-6705E4365135}" dt="2022-05-09T02:44:32.977" v="996" actId="26606"/>
          <ac:grpSpMkLst>
            <pc:docMk/>
            <pc:sldMk cId="2396867944" sldId="272"/>
            <ac:grpSpMk id="30" creationId="{E54E1BC5-9799-4C37-9E39-75AD94AE070F}"/>
          </ac:grpSpMkLst>
        </pc:grpChg>
        <pc:grpChg chg="add del">
          <ac:chgData name="Sebastian, Anjali" userId="c75a1a80-7bb0-4f53-985e-6d84c22afa41" providerId="ADAL" clId="{FC1F602E-D3B8-B848-81CE-6705E4365135}" dt="2022-05-09T02:46:39.737" v="1009" actId="700"/>
          <ac:grpSpMkLst>
            <pc:docMk/>
            <pc:sldMk cId="2396867944" sldId="272"/>
            <ac:grpSpMk id="37" creationId="{E54E1BC5-9799-4C37-9E39-75AD94AE070F}"/>
          </ac:grpSpMkLst>
        </pc:grpChg>
        <pc:grpChg chg="add del">
          <ac:chgData name="Sebastian, Anjali" userId="c75a1a80-7bb0-4f53-985e-6d84c22afa41" providerId="ADAL" clId="{FC1F602E-D3B8-B848-81CE-6705E4365135}" dt="2022-05-09T02:46:39.737" v="1009" actId="700"/>
          <ac:grpSpMkLst>
            <pc:docMk/>
            <pc:sldMk cId="2396867944" sldId="272"/>
            <ac:grpSpMk id="43" creationId="{3F4FDEC5-B98A-4D9F-BB63-FA5A1ED9D3BB}"/>
          </ac:grpSpMkLst>
        </pc:grpChg>
        <pc:picChg chg="add mod ord modCrop">
          <ac:chgData name="Sebastian, Anjali" userId="c75a1a80-7bb0-4f53-985e-6d84c22afa41" providerId="ADAL" clId="{FC1F602E-D3B8-B848-81CE-6705E4365135}" dt="2022-05-09T02:47:01.538" v="1010" actId="26606"/>
          <ac:picMkLst>
            <pc:docMk/>
            <pc:sldMk cId="2396867944" sldId="272"/>
            <ac:picMk id="12" creationId="{BA602FA4-15A8-A4E3-CA88-9830FF0E0E94}"/>
          </ac:picMkLst>
        </pc:picChg>
      </pc:sldChg>
      <pc:sldChg chg="addSp delSp modSp add mod setBg delDesignElem">
        <pc:chgData name="Sebastian, Anjali" userId="c75a1a80-7bb0-4f53-985e-6d84c22afa41" providerId="ADAL" clId="{FC1F602E-D3B8-B848-81CE-6705E4365135}" dt="2022-05-09T02:53:58.353" v="1078" actId="14100"/>
        <pc:sldMkLst>
          <pc:docMk/>
          <pc:sldMk cId="1893314873" sldId="273"/>
        </pc:sldMkLst>
        <pc:spChg chg="add mod">
          <ac:chgData name="Sebastian, Anjali" userId="c75a1a80-7bb0-4f53-985e-6d84c22afa41" providerId="ADAL" clId="{FC1F602E-D3B8-B848-81CE-6705E4365135}" dt="2022-05-09T02:53:46.537" v="1077" actId="20577"/>
          <ac:spMkLst>
            <pc:docMk/>
            <pc:sldMk cId="1893314873" sldId="273"/>
            <ac:spMk id="2" creationId="{BCAACCBC-B0BE-730F-8B2D-8BD451552375}"/>
          </ac:spMkLst>
        </pc:spChg>
        <pc:spChg chg="mod ord">
          <ac:chgData name="Sebastian, Anjali" userId="c75a1a80-7bb0-4f53-985e-6d84c22afa41" providerId="ADAL" clId="{FC1F602E-D3B8-B848-81CE-6705E4365135}" dt="2022-05-09T02:50:52.567" v="1046" actId="20577"/>
          <ac:spMkLst>
            <pc:docMk/>
            <pc:sldMk cId="1893314873" sldId="273"/>
            <ac:spMk id="5" creationId="{B167ECAA-B4E7-289F-891D-0013587DF361}"/>
          </ac:spMkLst>
        </pc:spChg>
        <pc:spChg chg="mod">
          <ac:chgData name="Sebastian, Anjali" userId="c75a1a80-7bb0-4f53-985e-6d84c22afa41" providerId="ADAL" clId="{FC1F602E-D3B8-B848-81CE-6705E4365135}" dt="2022-05-09T02:52:02.433" v="1053" actId="108"/>
          <ac:spMkLst>
            <pc:docMk/>
            <pc:sldMk cId="1893314873" sldId="273"/>
            <ac:spMk id="7" creationId="{DD156964-42C5-281A-6365-02799F8E9D63}"/>
          </ac:spMkLst>
        </pc:spChg>
        <pc:spChg chg="mod">
          <ac:chgData name="Sebastian, Anjali" userId="c75a1a80-7bb0-4f53-985e-6d84c22afa41" providerId="ADAL" clId="{FC1F602E-D3B8-B848-81CE-6705E4365135}" dt="2022-05-09T02:53:58.353" v="1078" actId="14100"/>
          <ac:spMkLst>
            <pc:docMk/>
            <pc:sldMk cId="1893314873" sldId="273"/>
            <ac:spMk id="8" creationId="{387F46E3-8358-F55E-30A1-C5AA1A10B5DE}"/>
          </ac:spMkLst>
        </pc:spChg>
        <pc:spChg chg="add">
          <ac:chgData name="Sebastian, Anjali" userId="c75a1a80-7bb0-4f53-985e-6d84c22afa41" providerId="ADAL" clId="{FC1F602E-D3B8-B848-81CE-6705E4365135}" dt="2022-05-09T02:48:36.745" v="1023" actId="26606"/>
          <ac:spMkLst>
            <pc:docMk/>
            <pc:sldMk cId="1893314873" sldId="273"/>
            <ac:spMk id="24" creationId="{7A9FF011-88A5-4B89-AD4A-E08820CEE4E8}"/>
          </ac:spMkLst>
        </pc:spChg>
        <pc:spChg chg="del">
          <ac:chgData name="Sebastian, Anjali" userId="c75a1a80-7bb0-4f53-985e-6d84c22afa41" providerId="ADAL" clId="{FC1F602E-D3B8-B848-81CE-6705E4365135}" dt="2022-05-09T02:48:09.106" v="1022"/>
          <ac:spMkLst>
            <pc:docMk/>
            <pc:sldMk cId="1893314873" sldId="273"/>
            <ac:spMk id="42" creationId="{52D7B7EA-B235-4664-A3CC-3670637C7CFB}"/>
          </ac:spMkLst>
        </pc:spChg>
        <pc:grpChg chg="add">
          <ac:chgData name="Sebastian, Anjali" userId="c75a1a80-7bb0-4f53-985e-6d84c22afa41" providerId="ADAL" clId="{FC1F602E-D3B8-B848-81CE-6705E4365135}" dt="2022-05-09T02:48:36.745" v="1023" actId="26606"/>
          <ac:grpSpMkLst>
            <pc:docMk/>
            <pc:sldMk cId="1893314873" sldId="273"/>
            <ac:grpSpMk id="20" creationId="{E54E1BC5-9799-4C37-9E39-75AD94AE070F}"/>
          </ac:grpSpMkLst>
        </pc:grpChg>
        <pc:grpChg chg="add">
          <ac:chgData name="Sebastian, Anjali" userId="c75a1a80-7bb0-4f53-985e-6d84c22afa41" providerId="ADAL" clId="{FC1F602E-D3B8-B848-81CE-6705E4365135}" dt="2022-05-09T02:48:36.745" v="1023" actId="26606"/>
          <ac:grpSpMkLst>
            <pc:docMk/>
            <pc:sldMk cId="1893314873" sldId="273"/>
            <ac:grpSpMk id="26" creationId="{6BAEAFFD-C82E-4805-8EFA-403C6D826E75}"/>
          </ac:grpSpMkLst>
        </pc:grpChg>
        <pc:grpChg chg="del">
          <ac:chgData name="Sebastian, Anjali" userId="c75a1a80-7bb0-4f53-985e-6d84c22afa41" providerId="ADAL" clId="{FC1F602E-D3B8-B848-81CE-6705E4365135}" dt="2022-05-09T02:48:09.106" v="1022"/>
          <ac:grpSpMkLst>
            <pc:docMk/>
            <pc:sldMk cId="1893314873" sldId="273"/>
            <ac:grpSpMk id="38" creationId="{C2470417-D0DB-4EF9-B24D-533252BDD399}"/>
          </ac:grpSpMkLst>
        </pc:grpChg>
        <pc:grpChg chg="del">
          <ac:chgData name="Sebastian, Anjali" userId="c75a1a80-7bb0-4f53-985e-6d84c22afa41" providerId="ADAL" clId="{FC1F602E-D3B8-B848-81CE-6705E4365135}" dt="2022-05-09T02:48:09.106" v="1022"/>
          <ac:grpSpMkLst>
            <pc:docMk/>
            <pc:sldMk cId="1893314873" sldId="273"/>
            <ac:grpSpMk id="44" creationId="{2E294CAC-35CA-441F-B151-F4CB2FC3A42C}"/>
          </ac:grpSpMkLst>
        </pc:grpChg>
        <pc:picChg chg="del mod">
          <ac:chgData name="Sebastian, Anjali" userId="c75a1a80-7bb0-4f53-985e-6d84c22afa41" providerId="ADAL" clId="{FC1F602E-D3B8-B848-81CE-6705E4365135}" dt="2022-05-09T02:48:52.965" v="1027" actId="478"/>
          <ac:picMkLst>
            <pc:docMk/>
            <pc:sldMk cId="1893314873" sldId="273"/>
            <ac:picMk id="15" creationId="{B963CBC9-5B1A-FE73-CD5D-AD958E4C77DE}"/>
          </ac:picMkLst>
        </pc:picChg>
        <pc:picChg chg="add mod">
          <ac:chgData name="Sebastian, Anjali" userId="c75a1a80-7bb0-4f53-985e-6d84c22afa41" providerId="ADAL" clId="{FC1F602E-D3B8-B848-81CE-6705E4365135}" dt="2022-05-09T02:49:08.770" v="1030" actId="14100"/>
          <ac:picMkLst>
            <pc:docMk/>
            <pc:sldMk cId="1893314873" sldId="273"/>
            <ac:picMk id="23" creationId="{DC73E34F-0D8B-F1DA-AE6E-E68008D5889D}"/>
          </ac:picMkLst>
        </pc:picChg>
      </pc:sldChg>
      <pc:sldChg chg="addSp delSp modSp add del mod setBg delDesignElem">
        <pc:chgData name="Sebastian, Anjali" userId="c75a1a80-7bb0-4f53-985e-6d84c22afa41" providerId="ADAL" clId="{FC1F602E-D3B8-B848-81CE-6705E4365135}" dt="2022-05-09T02:48:00.744" v="1020"/>
        <pc:sldMkLst>
          <pc:docMk/>
          <pc:sldMk cId="2884087988" sldId="273"/>
        </pc:sldMkLst>
        <pc:spChg chg="add del">
          <ac:chgData name="Sebastian, Anjali" userId="c75a1a80-7bb0-4f53-985e-6d84c22afa41" providerId="ADAL" clId="{FC1F602E-D3B8-B848-81CE-6705E4365135}" dt="2022-05-09T02:48:00.744" v="1020"/>
          <ac:spMkLst>
            <pc:docMk/>
            <pc:sldMk cId="2884087988" sldId="273"/>
            <ac:spMk id="42" creationId="{52D7B7EA-B235-4664-A3CC-3670637C7CFB}"/>
          </ac:spMkLst>
        </pc:spChg>
        <pc:grpChg chg="add del">
          <ac:chgData name="Sebastian, Anjali" userId="c75a1a80-7bb0-4f53-985e-6d84c22afa41" providerId="ADAL" clId="{FC1F602E-D3B8-B848-81CE-6705E4365135}" dt="2022-05-09T02:48:00.744" v="1020"/>
          <ac:grpSpMkLst>
            <pc:docMk/>
            <pc:sldMk cId="2884087988" sldId="273"/>
            <ac:grpSpMk id="38" creationId="{C2470417-D0DB-4EF9-B24D-533252BDD399}"/>
          </ac:grpSpMkLst>
        </pc:grpChg>
        <pc:grpChg chg="add del">
          <ac:chgData name="Sebastian, Anjali" userId="c75a1a80-7bb0-4f53-985e-6d84c22afa41" providerId="ADAL" clId="{FC1F602E-D3B8-B848-81CE-6705E4365135}" dt="2022-05-09T02:48:00.744" v="1020"/>
          <ac:grpSpMkLst>
            <pc:docMk/>
            <pc:sldMk cId="2884087988" sldId="273"/>
            <ac:grpSpMk id="44" creationId="{2E294CAC-35CA-441F-B151-F4CB2FC3A42C}"/>
          </ac:grpSpMkLst>
        </pc:grpChg>
        <pc:picChg chg="add del mod">
          <ac:chgData name="Sebastian, Anjali" userId="c75a1a80-7bb0-4f53-985e-6d84c22afa41" providerId="ADAL" clId="{FC1F602E-D3B8-B848-81CE-6705E4365135}" dt="2022-05-09T02:47:59.166" v="1018"/>
          <ac:picMkLst>
            <pc:docMk/>
            <pc:sldMk cId="2884087988" sldId="273"/>
            <ac:picMk id="13" creationId="{543D36FC-44B1-F39B-ACB5-BE2C0E1656EE}"/>
          </ac:picMkLst>
        </pc:picChg>
        <pc:picChg chg="add del">
          <ac:chgData name="Sebastian, Anjali" userId="c75a1a80-7bb0-4f53-985e-6d84c22afa41" providerId="ADAL" clId="{FC1F602E-D3B8-B848-81CE-6705E4365135}" dt="2022-05-09T02:47:59.602" v="1019" actId="478"/>
          <ac:picMkLst>
            <pc:docMk/>
            <pc:sldMk cId="2884087988" sldId="273"/>
            <ac:picMk id="15" creationId="{B963CBC9-5B1A-FE73-CD5D-AD958E4C77DE}"/>
          </ac:picMkLst>
        </pc:picChg>
      </pc:sldChg>
    </pc:docChg>
  </pc:docChgLst>
  <pc:docChgLst>
    <pc:chgData name="Sebastian, Anjali" userId="S::asebastian@seattleu.edu::c75a1a80-7bb0-4f53-985e-6d84c22afa41" providerId="AD" clId="Web-{5AA5F9BC-4BFC-406A-B3F9-425697A73CBB}"/>
    <pc:docChg chg="modSld">
      <pc:chgData name="Sebastian, Anjali" userId="S::asebastian@seattleu.edu::c75a1a80-7bb0-4f53-985e-6d84c22afa41" providerId="AD" clId="Web-{5AA5F9BC-4BFC-406A-B3F9-425697A73CBB}" dt="2022-05-09T19:11:45.620" v="1" actId="20577"/>
      <pc:docMkLst>
        <pc:docMk/>
      </pc:docMkLst>
      <pc:sldChg chg="modSp">
        <pc:chgData name="Sebastian, Anjali" userId="S::asebastian@seattleu.edu::c75a1a80-7bb0-4f53-985e-6d84c22afa41" providerId="AD" clId="Web-{5AA5F9BC-4BFC-406A-B3F9-425697A73CBB}" dt="2022-05-09T19:11:45.620" v="1" actId="20577"/>
        <pc:sldMkLst>
          <pc:docMk/>
          <pc:sldMk cId="3743521884" sldId="263"/>
        </pc:sldMkLst>
        <pc:spChg chg="mod">
          <ac:chgData name="Sebastian, Anjali" userId="S::asebastian@seattleu.edu::c75a1a80-7bb0-4f53-985e-6d84c22afa41" providerId="AD" clId="Web-{5AA5F9BC-4BFC-406A-B3F9-425697A73CBB}" dt="2022-05-09T19:11:45.620" v="1" actId="20577"/>
          <ac:spMkLst>
            <pc:docMk/>
            <pc:sldMk cId="3743521884" sldId="263"/>
            <ac:spMk id="5" creationId="{5AE98C6C-4A78-9DC4-A2CD-59DFE5A98EEE}"/>
          </ac:spMkLst>
        </pc:spChg>
      </pc:sldChg>
      <pc:sldChg chg="modSp">
        <pc:chgData name="Sebastian, Anjali" userId="S::asebastian@seattleu.edu::c75a1a80-7bb0-4f53-985e-6d84c22afa41" providerId="AD" clId="Web-{5AA5F9BC-4BFC-406A-B3F9-425697A73CBB}" dt="2022-05-09T19:11:26.417" v="0" actId="20577"/>
        <pc:sldMkLst>
          <pc:docMk/>
          <pc:sldMk cId="1893314873" sldId="273"/>
        </pc:sldMkLst>
        <pc:spChg chg="mod">
          <ac:chgData name="Sebastian, Anjali" userId="S::asebastian@seattleu.edu::c75a1a80-7bb0-4f53-985e-6d84c22afa41" providerId="AD" clId="Web-{5AA5F9BC-4BFC-406A-B3F9-425697A73CBB}" dt="2022-05-09T19:11:26.417" v="0" actId="20577"/>
          <ac:spMkLst>
            <pc:docMk/>
            <pc:sldMk cId="1893314873" sldId="273"/>
            <ac:spMk id="5" creationId="{B167ECAA-B4E7-289F-891D-0013587DF361}"/>
          </ac:spMkLst>
        </pc:spChg>
      </pc:sldChg>
    </pc:docChg>
  </pc:docChgLst>
  <pc:docChgLst>
    <pc:chgData name="Marklynn, Vincent" userId="2cd1a88a-8f78-46ea-ac74-b4173a867213" providerId="ADAL" clId="{A7A96B88-0D37-0646-AD23-3D7608368EC7}"/>
    <pc:docChg chg="undo custSel addSld delSld modSld sldOrd">
      <pc:chgData name="Marklynn, Vincent" userId="2cd1a88a-8f78-46ea-ac74-b4173a867213" providerId="ADAL" clId="{A7A96B88-0D37-0646-AD23-3D7608368EC7}" dt="2022-05-17T04:54:07.060" v="2279" actId="2711"/>
      <pc:docMkLst>
        <pc:docMk/>
      </pc:docMkLst>
      <pc:sldChg chg="modSp">
        <pc:chgData name="Marklynn, Vincent" userId="2cd1a88a-8f78-46ea-ac74-b4173a867213" providerId="ADAL" clId="{A7A96B88-0D37-0646-AD23-3D7608368EC7}" dt="2022-05-17T04:54:07.060" v="2279" actId="2711"/>
        <pc:sldMkLst>
          <pc:docMk/>
          <pc:sldMk cId="1322672143" sldId="256"/>
        </pc:sldMkLst>
        <pc:spChg chg="mod">
          <ac:chgData name="Marklynn, Vincent" userId="2cd1a88a-8f78-46ea-ac74-b4173a867213" providerId="ADAL" clId="{A7A96B88-0D37-0646-AD23-3D7608368EC7}" dt="2022-05-16T23:21:06.585" v="1331" actId="2711"/>
          <ac:spMkLst>
            <pc:docMk/>
            <pc:sldMk cId="1322672143" sldId="256"/>
            <ac:spMk id="4" creationId="{672E3C75-99C6-70A8-95DB-957F64B8EF97}"/>
          </ac:spMkLst>
        </pc:spChg>
        <pc:spChg chg="mod">
          <ac:chgData name="Marklynn, Vincent" userId="2cd1a88a-8f78-46ea-ac74-b4173a867213" providerId="ADAL" clId="{A7A96B88-0D37-0646-AD23-3D7608368EC7}" dt="2022-05-17T04:54:07.060" v="2279" actId="2711"/>
          <ac:spMkLst>
            <pc:docMk/>
            <pc:sldMk cId="1322672143" sldId="256"/>
            <ac:spMk id="5" creationId="{11930D78-F621-4581-1E56-8728A5910CC3}"/>
          </ac:spMkLst>
        </pc:spChg>
      </pc:sldChg>
      <pc:sldChg chg="modSp mod">
        <pc:chgData name="Marklynn, Vincent" userId="2cd1a88a-8f78-46ea-ac74-b4173a867213" providerId="ADAL" clId="{A7A96B88-0D37-0646-AD23-3D7608368EC7}" dt="2022-05-16T23:20:44.638" v="1330" actId="2711"/>
        <pc:sldMkLst>
          <pc:docMk/>
          <pc:sldMk cId="2878721810" sldId="257"/>
        </pc:sldMkLst>
        <pc:spChg chg="mod">
          <ac:chgData name="Marklynn, Vincent" userId="2cd1a88a-8f78-46ea-ac74-b4173a867213" providerId="ADAL" clId="{A7A96B88-0D37-0646-AD23-3D7608368EC7}" dt="2022-05-16T23:20:44.638" v="1330" actId="2711"/>
          <ac:spMkLst>
            <pc:docMk/>
            <pc:sldMk cId="2878721810" sldId="257"/>
            <ac:spMk id="9" creationId="{0E9187CD-7742-014B-623B-38711E514549}"/>
          </ac:spMkLst>
        </pc:spChg>
      </pc:sldChg>
      <pc:sldChg chg="delSp modSp mod delAnim">
        <pc:chgData name="Marklynn, Vincent" userId="2cd1a88a-8f78-46ea-ac74-b4173a867213" providerId="ADAL" clId="{A7A96B88-0D37-0646-AD23-3D7608368EC7}" dt="2022-05-17T04:49:11.123" v="2274" actId="478"/>
        <pc:sldMkLst>
          <pc:docMk/>
          <pc:sldMk cId="3173812485" sldId="259"/>
        </pc:sldMkLst>
        <pc:spChg chg="mod">
          <ac:chgData name="Marklynn, Vincent" userId="2cd1a88a-8f78-46ea-ac74-b4173a867213" providerId="ADAL" clId="{A7A96B88-0D37-0646-AD23-3D7608368EC7}" dt="2022-05-17T04:47:58.923" v="2273" actId="20577"/>
          <ac:spMkLst>
            <pc:docMk/>
            <pc:sldMk cId="3173812485" sldId="259"/>
            <ac:spMk id="3" creationId="{04B2A026-5EF8-3EA4-827B-954217A02DF0}"/>
          </ac:spMkLst>
        </pc:spChg>
        <pc:picChg chg="del">
          <ac:chgData name="Marklynn, Vincent" userId="2cd1a88a-8f78-46ea-ac74-b4173a867213" providerId="ADAL" clId="{A7A96B88-0D37-0646-AD23-3D7608368EC7}" dt="2022-05-17T04:49:11.123" v="2274" actId="478"/>
          <ac:picMkLst>
            <pc:docMk/>
            <pc:sldMk cId="3173812485" sldId="259"/>
            <ac:picMk id="8" creationId="{7A644F84-91CF-7607-63B0-AA087DA10980}"/>
          </ac:picMkLst>
        </pc:picChg>
      </pc:sldChg>
      <pc:sldChg chg="modSp mod">
        <pc:chgData name="Marklynn, Vincent" userId="2cd1a88a-8f78-46ea-ac74-b4173a867213" providerId="ADAL" clId="{A7A96B88-0D37-0646-AD23-3D7608368EC7}" dt="2022-05-17T04:53:51.313" v="2278" actId="1076"/>
        <pc:sldMkLst>
          <pc:docMk/>
          <pc:sldMk cId="2815526703" sldId="260"/>
        </pc:sldMkLst>
        <pc:spChg chg="mod">
          <ac:chgData name="Marklynn, Vincent" userId="2cd1a88a-8f78-46ea-ac74-b4173a867213" providerId="ADAL" clId="{A7A96B88-0D37-0646-AD23-3D7608368EC7}" dt="2022-05-17T04:53:51.313" v="2278" actId="1076"/>
          <ac:spMkLst>
            <pc:docMk/>
            <pc:sldMk cId="2815526703" sldId="260"/>
            <ac:spMk id="2" creationId="{53D9E09C-1A0F-AB07-C768-2C774971919C}"/>
          </ac:spMkLst>
        </pc:spChg>
        <pc:spChg chg="mod">
          <ac:chgData name="Marklynn, Vincent" userId="2cd1a88a-8f78-46ea-ac74-b4173a867213" providerId="ADAL" clId="{A7A96B88-0D37-0646-AD23-3D7608368EC7}" dt="2022-05-17T04:53:32.294" v="2276" actId="1076"/>
          <ac:spMkLst>
            <pc:docMk/>
            <pc:sldMk cId="2815526703" sldId="260"/>
            <ac:spMk id="3" creationId="{65B4DB47-B774-BA01-621D-48F34121D033}"/>
          </ac:spMkLst>
        </pc:spChg>
      </pc:sldChg>
      <pc:sldChg chg="addSp modSp mod setBg">
        <pc:chgData name="Marklynn, Vincent" userId="2cd1a88a-8f78-46ea-ac74-b4173a867213" providerId="ADAL" clId="{A7A96B88-0D37-0646-AD23-3D7608368EC7}" dt="2022-05-16T23:46:26.400" v="2138" actId="26606"/>
        <pc:sldMkLst>
          <pc:docMk/>
          <pc:sldMk cId="2618092532" sldId="264"/>
        </pc:sldMkLst>
        <pc:spChg chg="mod">
          <ac:chgData name="Marklynn, Vincent" userId="2cd1a88a-8f78-46ea-ac74-b4173a867213" providerId="ADAL" clId="{A7A96B88-0D37-0646-AD23-3D7608368EC7}" dt="2022-05-16T23:46:26.400" v="2138" actId="26606"/>
          <ac:spMkLst>
            <pc:docMk/>
            <pc:sldMk cId="2618092532" sldId="264"/>
            <ac:spMk id="2" creationId="{55C497E0-DF3B-3889-0FC0-E4738288A0DF}"/>
          </ac:spMkLst>
        </pc:spChg>
        <pc:spChg chg="mod">
          <ac:chgData name="Marklynn, Vincent" userId="2cd1a88a-8f78-46ea-ac74-b4173a867213" providerId="ADAL" clId="{A7A96B88-0D37-0646-AD23-3D7608368EC7}" dt="2022-05-16T23:46:26.400" v="2138" actId="26606"/>
          <ac:spMkLst>
            <pc:docMk/>
            <pc:sldMk cId="2618092532" sldId="264"/>
            <ac:spMk id="8" creationId="{EE6DC0F9-7002-F952-B99F-B5256993C291}"/>
          </ac:spMkLst>
        </pc:spChg>
        <pc:spChg chg="mod">
          <ac:chgData name="Marklynn, Vincent" userId="2cd1a88a-8f78-46ea-ac74-b4173a867213" providerId="ADAL" clId="{A7A96B88-0D37-0646-AD23-3D7608368EC7}" dt="2022-05-16T23:46:26.400" v="2138" actId="26606"/>
          <ac:spMkLst>
            <pc:docMk/>
            <pc:sldMk cId="2618092532" sldId="264"/>
            <ac:spMk id="9" creationId="{F6351E3A-9D6D-2B87-3632-4957D55A01BC}"/>
          </ac:spMkLst>
        </pc:spChg>
        <pc:spChg chg="add">
          <ac:chgData name="Marklynn, Vincent" userId="2cd1a88a-8f78-46ea-ac74-b4173a867213" providerId="ADAL" clId="{A7A96B88-0D37-0646-AD23-3D7608368EC7}" dt="2022-05-16T23:46:26.400" v="2138" actId="26606"/>
          <ac:spMkLst>
            <pc:docMk/>
            <pc:sldMk cId="2618092532" sldId="264"/>
            <ac:spMk id="14" creationId="{5118BA95-03E7-41B7-B442-0AF8C0A7FF68}"/>
          </ac:spMkLst>
        </pc:spChg>
        <pc:spChg chg="add">
          <ac:chgData name="Marklynn, Vincent" userId="2cd1a88a-8f78-46ea-ac74-b4173a867213" providerId="ADAL" clId="{A7A96B88-0D37-0646-AD23-3D7608368EC7}" dt="2022-05-16T23:46:26.400" v="2138" actId="26606"/>
          <ac:spMkLst>
            <pc:docMk/>
            <pc:sldMk cId="2618092532" sldId="264"/>
            <ac:spMk id="20" creationId="{AD9B3EAD-A2B3-42C4-927C-3455E3E69EE6}"/>
          </ac:spMkLst>
        </pc:spChg>
        <pc:grpChg chg="add">
          <ac:chgData name="Marklynn, Vincent" userId="2cd1a88a-8f78-46ea-ac74-b4173a867213" providerId="ADAL" clId="{A7A96B88-0D37-0646-AD23-3D7608368EC7}" dt="2022-05-16T23:46:26.400" v="2138" actId="26606"/>
          <ac:grpSpMkLst>
            <pc:docMk/>
            <pc:sldMk cId="2618092532" sldId="264"/>
            <ac:grpSpMk id="16" creationId="{E799C3D5-7D55-4046-808C-F290F456D6EF}"/>
          </ac:grpSpMkLst>
        </pc:grpChg>
      </pc:sldChg>
      <pc:sldChg chg="del">
        <pc:chgData name="Marklynn, Vincent" userId="2cd1a88a-8f78-46ea-ac74-b4173a867213" providerId="ADAL" clId="{A7A96B88-0D37-0646-AD23-3D7608368EC7}" dt="2022-05-16T20:55:37.130" v="0" actId="2696"/>
        <pc:sldMkLst>
          <pc:docMk/>
          <pc:sldMk cId="1799838385" sldId="265"/>
        </pc:sldMkLst>
      </pc:sldChg>
      <pc:sldChg chg="del">
        <pc:chgData name="Marklynn, Vincent" userId="2cd1a88a-8f78-46ea-ac74-b4173a867213" providerId="ADAL" clId="{A7A96B88-0D37-0646-AD23-3D7608368EC7}" dt="2022-05-16T20:55:37.130" v="0" actId="2696"/>
        <pc:sldMkLst>
          <pc:docMk/>
          <pc:sldMk cId="48689862" sldId="267"/>
        </pc:sldMkLst>
      </pc:sldChg>
      <pc:sldChg chg="del">
        <pc:chgData name="Marklynn, Vincent" userId="2cd1a88a-8f78-46ea-ac74-b4173a867213" providerId="ADAL" clId="{A7A96B88-0D37-0646-AD23-3D7608368EC7}" dt="2022-05-16T20:55:37.130" v="0" actId="2696"/>
        <pc:sldMkLst>
          <pc:docMk/>
          <pc:sldMk cId="3449795208" sldId="268"/>
        </pc:sldMkLst>
      </pc:sldChg>
      <pc:sldChg chg="del">
        <pc:chgData name="Marklynn, Vincent" userId="2cd1a88a-8f78-46ea-ac74-b4173a867213" providerId="ADAL" clId="{A7A96B88-0D37-0646-AD23-3D7608368EC7}" dt="2022-05-16T20:55:37.130" v="0" actId="2696"/>
        <pc:sldMkLst>
          <pc:docMk/>
          <pc:sldMk cId="991648929" sldId="269"/>
        </pc:sldMkLst>
      </pc:sldChg>
      <pc:sldChg chg="delSp add del mod">
        <pc:chgData name="Marklynn, Vincent" userId="2cd1a88a-8f78-46ea-ac74-b4173a867213" providerId="ADAL" clId="{A7A96B88-0D37-0646-AD23-3D7608368EC7}" dt="2022-05-16T21:00:58.823" v="84" actId="2696"/>
        <pc:sldMkLst>
          <pc:docMk/>
          <pc:sldMk cId="2295439688" sldId="274"/>
        </pc:sldMkLst>
        <pc:picChg chg="del">
          <ac:chgData name="Marklynn, Vincent" userId="2cd1a88a-8f78-46ea-ac74-b4173a867213" providerId="ADAL" clId="{A7A96B88-0D37-0646-AD23-3D7608368EC7}" dt="2022-05-16T21:00:20.782" v="83" actId="478"/>
          <ac:picMkLst>
            <pc:docMk/>
            <pc:sldMk cId="2295439688" sldId="274"/>
            <ac:picMk id="15" creationId="{B963CBC9-5B1A-FE73-CD5D-AD958E4C77DE}"/>
          </ac:picMkLst>
        </pc:picChg>
      </pc:sldChg>
      <pc:sldChg chg="modSp add mod ord">
        <pc:chgData name="Marklynn, Vincent" userId="2cd1a88a-8f78-46ea-ac74-b4173a867213" providerId="ADAL" clId="{A7A96B88-0D37-0646-AD23-3D7608368EC7}" dt="2022-05-17T04:45:58.274" v="2270" actId="115"/>
        <pc:sldMkLst>
          <pc:docMk/>
          <pc:sldMk cId="4028764187" sldId="274"/>
        </pc:sldMkLst>
        <pc:spChg chg="mod">
          <ac:chgData name="Marklynn, Vincent" userId="2cd1a88a-8f78-46ea-ac74-b4173a867213" providerId="ADAL" clId="{A7A96B88-0D37-0646-AD23-3D7608368EC7}" dt="2022-05-16T21:02:47.157" v="131" actId="1076"/>
          <ac:spMkLst>
            <pc:docMk/>
            <pc:sldMk cId="4028764187" sldId="274"/>
            <ac:spMk id="2" creationId="{53D9E09C-1A0F-AB07-C768-2C774971919C}"/>
          </ac:spMkLst>
        </pc:spChg>
        <pc:spChg chg="mod">
          <ac:chgData name="Marklynn, Vincent" userId="2cd1a88a-8f78-46ea-ac74-b4173a867213" providerId="ADAL" clId="{A7A96B88-0D37-0646-AD23-3D7608368EC7}" dt="2022-05-17T04:45:58.274" v="2270" actId="115"/>
          <ac:spMkLst>
            <pc:docMk/>
            <pc:sldMk cId="4028764187" sldId="274"/>
            <ac:spMk id="3" creationId="{65B4DB47-B774-BA01-621D-48F34121D033}"/>
          </ac:spMkLst>
        </pc:spChg>
        <pc:picChg chg="mod">
          <ac:chgData name="Marklynn, Vincent" userId="2cd1a88a-8f78-46ea-ac74-b4173a867213" providerId="ADAL" clId="{A7A96B88-0D37-0646-AD23-3D7608368EC7}" dt="2022-05-16T21:02:51.445" v="134" actId="1076"/>
          <ac:picMkLst>
            <pc:docMk/>
            <pc:sldMk cId="4028764187" sldId="274"/>
            <ac:picMk id="4" creationId="{E7537349-CA2D-3F3B-CC2E-9A50367A0BA2}"/>
          </ac:picMkLst>
        </pc:picChg>
      </pc:sldChg>
      <pc:sldChg chg="addSp delSp modSp add mod ord">
        <pc:chgData name="Marklynn, Vincent" userId="2cd1a88a-8f78-46ea-ac74-b4173a867213" providerId="ADAL" clId="{A7A96B88-0D37-0646-AD23-3D7608368EC7}" dt="2022-05-16T23:54:15.395" v="2238" actId="27636"/>
        <pc:sldMkLst>
          <pc:docMk/>
          <pc:sldMk cId="3728686886" sldId="275"/>
        </pc:sldMkLst>
        <pc:spChg chg="add mod">
          <ac:chgData name="Marklynn, Vincent" userId="2cd1a88a-8f78-46ea-ac74-b4173a867213" providerId="ADAL" clId="{A7A96B88-0D37-0646-AD23-3D7608368EC7}" dt="2022-05-16T23:54:15.395" v="2238" actId="27636"/>
          <ac:spMkLst>
            <pc:docMk/>
            <pc:sldMk cId="3728686886" sldId="275"/>
            <ac:spMk id="4" creationId="{3093A942-D003-D4D9-2795-D3BF6095AFA3}"/>
          </ac:spMkLst>
        </pc:spChg>
        <pc:spChg chg="add del mod">
          <ac:chgData name="Marklynn, Vincent" userId="2cd1a88a-8f78-46ea-ac74-b4173a867213" providerId="ADAL" clId="{A7A96B88-0D37-0646-AD23-3D7608368EC7}" dt="2022-05-16T22:56:57.946" v="782" actId="478"/>
          <ac:spMkLst>
            <pc:docMk/>
            <pc:sldMk cId="3728686886" sldId="275"/>
            <ac:spMk id="5" creationId="{AB046D67-D648-93F2-624D-7E52AC7F665D}"/>
          </ac:spMkLst>
        </pc:spChg>
        <pc:spChg chg="add del mod">
          <ac:chgData name="Marklynn, Vincent" userId="2cd1a88a-8f78-46ea-ac74-b4173a867213" providerId="ADAL" clId="{A7A96B88-0D37-0646-AD23-3D7608368EC7}" dt="2022-05-16T22:56:19.165" v="759" actId="767"/>
          <ac:spMkLst>
            <pc:docMk/>
            <pc:sldMk cId="3728686886" sldId="275"/>
            <ac:spMk id="6" creationId="{2A6364AA-F2DF-5700-DDDE-47CA35316BD0}"/>
          </ac:spMkLst>
        </pc:spChg>
        <pc:spChg chg="mod">
          <ac:chgData name="Marklynn, Vincent" userId="2cd1a88a-8f78-46ea-ac74-b4173a867213" providerId="ADAL" clId="{A7A96B88-0D37-0646-AD23-3D7608368EC7}" dt="2022-05-16T22:54:51.990" v="714" actId="20577"/>
          <ac:spMkLst>
            <pc:docMk/>
            <pc:sldMk cId="3728686886" sldId="275"/>
            <ac:spMk id="7" creationId="{3A0C77C9-8034-DB17-9167-D561FA5B19C4}"/>
          </ac:spMkLst>
        </pc:spChg>
        <pc:spChg chg="add del mod">
          <ac:chgData name="Marklynn, Vincent" userId="2cd1a88a-8f78-46ea-ac74-b4173a867213" providerId="ADAL" clId="{A7A96B88-0D37-0646-AD23-3D7608368EC7}" dt="2022-05-16T22:56:56.757" v="780" actId="767"/>
          <ac:spMkLst>
            <pc:docMk/>
            <pc:sldMk cId="3728686886" sldId="275"/>
            <ac:spMk id="8" creationId="{32FD400F-143B-BAAE-C1D8-303AF08DC2F9}"/>
          </ac:spMkLst>
        </pc:spChg>
        <pc:spChg chg="del mod">
          <ac:chgData name="Marklynn, Vincent" userId="2cd1a88a-8f78-46ea-ac74-b4173a867213" providerId="ADAL" clId="{A7A96B88-0D37-0646-AD23-3D7608368EC7}" dt="2022-05-16T22:55:17.756" v="721" actId="478"/>
          <ac:spMkLst>
            <pc:docMk/>
            <pc:sldMk cId="3728686886" sldId="275"/>
            <ac:spMk id="9" creationId="{0E9187CD-7742-014B-623B-38711E514549}"/>
          </ac:spMkLst>
        </pc:spChg>
        <pc:picChg chg="add del">
          <ac:chgData name="Marklynn, Vincent" userId="2cd1a88a-8f78-46ea-ac74-b4173a867213" providerId="ADAL" clId="{A7A96B88-0D37-0646-AD23-3D7608368EC7}" dt="2022-05-16T22:56:57.946" v="782" actId="478"/>
          <ac:picMkLst>
            <pc:docMk/>
            <pc:sldMk cId="3728686886" sldId="275"/>
            <ac:picMk id="1026" creationId="{52E2A752-E86A-045A-57F0-A9483BED8A6C}"/>
          </ac:picMkLst>
        </pc:picChg>
      </pc:sldChg>
      <pc:sldChg chg="addSp delSp modSp add mod">
        <pc:chgData name="Marklynn, Vincent" userId="2cd1a88a-8f78-46ea-ac74-b4173a867213" providerId="ADAL" clId="{A7A96B88-0D37-0646-AD23-3D7608368EC7}" dt="2022-05-16T23:23:27.244" v="1334" actId="255"/>
        <pc:sldMkLst>
          <pc:docMk/>
          <pc:sldMk cId="1492825041" sldId="276"/>
        </pc:sldMkLst>
        <pc:spChg chg="add del mod">
          <ac:chgData name="Marklynn, Vincent" userId="2cd1a88a-8f78-46ea-ac74-b4173a867213" providerId="ADAL" clId="{A7A96B88-0D37-0646-AD23-3D7608368EC7}" dt="2022-05-16T23:04:20.878" v="1243"/>
          <ac:spMkLst>
            <pc:docMk/>
            <pc:sldMk cId="1492825041" sldId="276"/>
            <ac:spMk id="3" creationId="{42B5A67D-7BC8-2778-80F2-D9AF8B17E9A7}"/>
          </ac:spMkLst>
        </pc:spChg>
        <pc:spChg chg="mod">
          <ac:chgData name="Marklynn, Vincent" userId="2cd1a88a-8f78-46ea-ac74-b4173a867213" providerId="ADAL" clId="{A7A96B88-0D37-0646-AD23-3D7608368EC7}" dt="2022-05-16T23:23:27.244" v="1334" actId="255"/>
          <ac:spMkLst>
            <pc:docMk/>
            <pc:sldMk cId="1492825041" sldId="276"/>
            <ac:spMk id="4" creationId="{3093A942-D003-D4D9-2795-D3BF6095AFA3}"/>
          </ac:spMkLst>
        </pc:spChg>
        <pc:spChg chg="add del mod">
          <ac:chgData name="Marklynn, Vincent" userId="2cd1a88a-8f78-46ea-ac74-b4173a867213" providerId="ADAL" clId="{A7A96B88-0D37-0646-AD23-3D7608368EC7}" dt="2022-05-16T23:04:21.148" v="1245"/>
          <ac:spMkLst>
            <pc:docMk/>
            <pc:sldMk cId="1492825041" sldId="276"/>
            <ac:spMk id="5" creationId="{2C8D6314-462C-0CEC-A0F5-8C3C71AD0D89}"/>
          </ac:spMkLst>
        </pc:spChg>
        <pc:spChg chg="mod">
          <ac:chgData name="Marklynn, Vincent" userId="2cd1a88a-8f78-46ea-ac74-b4173a867213" providerId="ADAL" clId="{A7A96B88-0D37-0646-AD23-3D7608368EC7}" dt="2022-05-16T23:00:16.312" v="982" actId="20577"/>
          <ac:spMkLst>
            <pc:docMk/>
            <pc:sldMk cId="1492825041" sldId="276"/>
            <ac:spMk id="7" creationId="{3A0C77C9-8034-DB17-9167-D561FA5B19C4}"/>
          </ac:spMkLst>
        </pc:spChg>
      </pc:sldChg>
      <pc:sldChg chg="modSp add mod">
        <pc:chgData name="Marklynn, Vincent" userId="2cd1a88a-8f78-46ea-ac74-b4173a867213" providerId="ADAL" clId="{A7A96B88-0D37-0646-AD23-3D7608368EC7}" dt="2022-05-16T23:35:55.122" v="1826" actId="20577"/>
        <pc:sldMkLst>
          <pc:docMk/>
          <pc:sldMk cId="3990645308" sldId="277"/>
        </pc:sldMkLst>
        <pc:spChg chg="mod">
          <ac:chgData name="Marklynn, Vincent" userId="2cd1a88a-8f78-46ea-ac74-b4173a867213" providerId="ADAL" clId="{A7A96B88-0D37-0646-AD23-3D7608368EC7}" dt="2022-05-16T23:35:55.122" v="1826" actId="20577"/>
          <ac:spMkLst>
            <pc:docMk/>
            <pc:sldMk cId="3990645308" sldId="277"/>
            <ac:spMk id="4" creationId="{3093A942-D003-D4D9-2795-D3BF6095AFA3}"/>
          </ac:spMkLst>
        </pc:spChg>
        <pc:spChg chg="mod">
          <ac:chgData name="Marklynn, Vincent" userId="2cd1a88a-8f78-46ea-ac74-b4173a867213" providerId="ADAL" clId="{A7A96B88-0D37-0646-AD23-3D7608368EC7}" dt="2022-05-16T23:26:27.672" v="1347" actId="20577"/>
          <ac:spMkLst>
            <pc:docMk/>
            <pc:sldMk cId="3990645308" sldId="277"/>
            <ac:spMk id="7" creationId="{3A0C77C9-8034-DB17-9167-D561FA5B19C4}"/>
          </ac:spMkLst>
        </pc:spChg>
      </pc:sldChg>
    </pc:docChg>
  </pc:docChgLst>
  <pc:docChgLst>
    <pc:chgData name="Sebastian, Anjali" userId="S::asebastian@seattleu.edu::c75a1a80-7bb0-4f53-985e-6d84c22afa41" providerId="AD" clId="Web-{286A5FE2-71B8-4D34-BB7D-24C1D046C99A}"/>
    <pc:docChg chg="addSld delSld modSld">
      <pc:chgData name="Sebastian, Anjali" userId="S::asebastian@seattleu.edu::c75a1a80-7bb0-4f53-985e-6d84c22afa41" providerId="AD" clId="Web-{286A5FE2-71B8-4D34-BB7D-24C1D046C99A}" dt="2022-05-17T04:47:01.926" v="1167" actId="20577"/>
      <pc:docMkLst>
        <pc:docMk/>
      </pc:docMkLst>
      <pc:sldChg chg="modSp">
        <pc:chgData name="Sebastian, Anjali" userId="S::asebastian@seattleu.edu::c75a1a80-7bb0-4f53-985e-6d84c22afa41" providerId="AD" clId="Web-{286A5FE2-71B8-4D34-BB7D-24C1D046C99A}" dt="2022-05-17T04:43:02.253" v="964" actId="20577"/>
        <pc:sldMkLst>
          <pc:docMk/>
          <pc:sldMk cId="3990645308" sldId="277"/>
        </pc:sldMkLst>
        <pc:spChg chg="mod">
          <ac:chgData name="Sebastian, Anjali" userId="S::asebastian@seattleu.edu::c75a1a80-7bb0-4f53-985e-6d84c22afa41" providerId="AD" clId="Web-{286A5FE2-71B8-4D34-BB7D-24C1D046C99A}" dt="2022-05-17T04:43:02.253" v="964" actId="20577"/>
          <ac:spMkLst>
            <pc:docMk/>
            <pc:sldMk cId="3990645308" sldId="277"/>
            <ac:spMk id="4" creationId="{3093A942-D003-D4D9-2795-D3BF6095AFA3}"/>
          </ac:spMkLst>
        </pc:spChg>
      </pc:sldChg>
      <pc:sldChg chg="del">
        <pc:chgData name="Sebastian, Anjali" userId="S::asebastian@seattleu.edu::c75a1a80-7bb0-4f53-985e-6d84c22afa41" providerId="AD" clId="Web-{286A5FE2-71B8-4D34-BB7D-24C1D046C99A}" dt="2022-05-17T04:29:57.701" v="721"/>
        <pc:sldMkLst>
          <pc:docMk/>
          <pc:sldMk cId="2816591424" sldId="279"/>
        </pc:sldMkLst>
      </pc:sldChg>
      <pc:sldChg chg="modSp add replId">
        <pc:chgData name="Sebastian, Anjali" userId="S::asebastian@seattleu.edu::c75a1a80-7bb0-4f53-985e-6d84c22afa41" providerId="AD" clId="Web-{286A5FE2-71B8-4D34-BB7D-24C1D046C99A}" dt="2022-05-17T04:47:01.926" v="1167" actId="20577"/>
        <pc:sldMkLst>
          <pc:docMk/>
          <pc:sldMk cId="1421716936" sldId="280"/>
        </pc:sldMkLst>
        <pc:spChg chg="mod">
          <ac:chgData name="Sebastian, Anjali" userId="S::asebastian@seattleu.edu::c75a1a80-7bb0-4f53-985e-6d84c22afa41" providerId="AD" clId="Web-{286A5FE2-71B8-4D34-BB7D-24C1D046C99A}" dt="2022-05-17T04:47:01.926" v="1167" actId="20577"/>
          <ac:spMkLst>
            <pc:docMk/>
            <pc:sldMk cId="1421716936" sldId="280"/>
            <ac:spMk id="4" creationId="{3093A942-D003-D4D9-2795-D3BF6095AFA3}"/>
          </ac:spMkLst>
        </pc:spChg>
        <pc:spChg chg="mod">
          <ac:chgData name="Sebastian, Anjali" userId="S::asebastian@seattleu.edu::c75a1a80-7bb0-4f53-985e-6d84c22afa41" providerId="AD" clId="Web-{286A5FE2-71B8-4D34-BB7D-24C1D046C99A}" dt="2022-05-17T04:22:42.167" v="493" actId="20577"/>
          <ac:spMkLst>
            <pc:docMk/>
            <pc:sldMk cId="1421716936" sldId="280"/>
            <ac:spMk id="7" creationId="{3A0C77C9-8034-DB17-9167-D561FA5B19C4}"/>
          </ac:spMkLst>
        </pc:spChg>
      </pc:sldChg>
    </pc:docChg>
  </pc:docChgLst>
  <pc:docChgLst>
    <pc:chgData name="Lin, Ulysses" userId="S::ulin@seattleu.edu::c4045d79-2498-456f-99e1-fcca650518f9" providerId="AD" clId="Web-{88B03E74-AD57-450B-9B4E-D9AC35F72F6A}"/>
    <pc:docChg chg="addSld modSld">
      <pc:chgData name="Lin, Ulysses" userId="S::ulin@seattleu.edu::c4045d79-2498-456f-99e1-fcca650518f9" providerId="AD" clId="Web-{88B03E74-AD57-450B-9B4E-D9AC35F72F6A}" dt="2022-05-09T01:41:27.801" v="67" actId="20577"/>
      <pc:docMkLst>
        <pc:docMk/>
      </pc:docMkLst>
      <pc:sldChg chg="addSp delSp modSp new mod modClrScheme chgLayout">
        <pc:chgData name="Lin, Ulysses" userId="S::ulin@seattleu.edu::c4045d79-2498-456f-99e1-fcca650518f9" providerId="AD" clId="Web-{88B03E74-AD57-450B-9B4E-D9AC35F72F6A}" dt="2022-05-09T01:41:27.801" v="67" actId="20577"/>
        <pc:sldMkLst>
          <pc:docMk/>
          <pc:sldMk cId="48689862" sldId="267"/>
        </pc:sldMkLst>
        <pc:spChg chg="del">
          <ac:chgData name="Lin, Ulysses" userId="S::ulin@seattleu.edu::c4045d79-2498-456f-99e1-fcca650518f9" providerId="AD" clId="Web-{88B03E74-AD57-450B-9B4E-D9AC35F72F6A}" dt="2022-05-09T01:34:35.334" v="1"/>
          <ac:spMkLst>
            <pc:docMk/>
            <pc:sldMk cId="48689862" sldId="267"/>
            <ac:spMk id="2" creationId="{55EA6D72-2CC5-7289-319A-7E663F8AEB79}"/>
          </ac:spMkLst>
        </pc:spChg>
        <pc:spChg chg="mod ord">
          <ac:chgData name="Lin, Ulysses" userId="S::ulin@seattleu.edu::c4045d79-2498-456f-99e1-fcca650518f9" providerId="AD" clId="Web-{88B03E74-AD57-450B-9B4E-D9AC35F72F6A}" dt="2022-05-09T01:41:27.801" v="67" actId="20577"/>
          <ac:spMkLst>
            <pc:docMk/>
            <pc:sldMk cId="48689862" sldId="267"/>
            <ac:spMk id="3" creationId="{C357AA7C-E653-9A7E-2A3E-41D554C548F1}"/>
          </ac:spMkLst>
        </pc:spChg>
        <pc:spChg chg="add del mod ord">
          <ac:chgData name="Lin, Ulysses" userId="S::ulin@seattleu.edu::c4045d79-2498-456f-99e1-fcca650518f9" providerId="AD" clId="Web-{88B03E74-AD57-450B-9B4E-D9AC35F72F6A}" dt="2022-05-09T01:37:30.927" v="12"/>
          <ac:spMkLst>
            <pc:docMk/>
            <pc:sldMk cId="48689862" sldId="267"/>
            <ac:spMk id="5" creationId="{7AD537DC-BD3B-1485-84F6-E7BDF4F85EA0}"/>
          </ac:spMkLst>
        </pc:spChg>
        <pc:spChg chg="add del mod ord">
          <ac:chgData name="Lin, Ulysses" userId="S::ulin@seattleu.edu::c4045d79-2498-456f-99e1-fcca650518f9" providerId="AD" clId="Web-{88B03E74-AD57-450B-9B4E-D9AC35F72F6A}" dt="2022-05-09T01:37:30.927" v="12"/>
          <ac:spMkLst>
            <pc:docMk/>
            <pc:sldMk cId="48689862" sldId="267"/>
            <ac:spMk id="6" creationId="{6D9E0462-A2CD-8AF9-D142-2F3F2EDEC25F}"/>
          </ac:spMkLst>
        </pc:spChg>
        <pc:picChg chg="add mod ord">
          <ac:chgData name="Lin, Ulysses" userId="S::ulin@seattleu.edu::c4045d79-2498-456f-99e1-fcca650518f9" providerId="AD" clId="Web-{88B03E74-AD57-450B-9B4E-D9AC35F72F6A}" dt="2022-05-09T01:36:13.131" v="10"/>
          <ac:picMkLst>
            <pc:docMk/>
            <pc:sldMk cId="48689862" sldId="267"/>
            <ac:picMk id="4" creationId="{5A652E5F-B4D5-36F2-5A4A-B8950E8B2451}"/>
          </ac:picMkLst>
        </pc:picChg>
      </pc:sldChg>
      <pc:sldChg chg="addSp delSp modSp add replId">
        <pc:chgData name="Lin, Ulysses" userId="S::ulin@seattleu.edu::c4045d79-2498-456f-99e1-fcca650518f9" providerId="AD" clId="Web-{88B03E74-AD57-450B-9B4E-D9AC35F72F6A}" dt="2022-05-09T01:41:13.661" v="61" actId="20577"/>
        <pc:sldMkLst>
          <pc:docMk/>
          <pc:sldMk cId="3449795208" sldId="268"/>
        </pc:sldMkLst>
        <pc:spChg chg="mod">
          <ac:chgData name="Lin, Ulysses" userId="S::ulin@seattleu.edu::c4045d79-2498-456f-99e1-fcca650518f9" providerId="AD" clId="Web-{88B03E74-AD57-450B-9B4E-D9AC35F72F6A}" dt="2022-05-09T01:41:13.661" v="61" actId="20577"/>
          <ac:spMkLst>
            <pc:docMk/>
            <pc:sldMk cId="3449795208" sldId="268"/>
            <ac:spMk id="3" creationId="{C357AA7C-E653-9A7E-2A3E-41D554C548F1}"/>
          </ac:spMkLst>
        </pc:spChg>
        <pc:picChg chg="add del mod ord">
          <ac:chgData name="Lin, Ulysses" userId="S::ulin@seattleu.edu::c4045d79-2498-456f-99e1-fcca650518f9" providerId="AD" clId="Web-{88B03E74-AD57-450B-9B4E-D9AC35F72F6A}" dt="2022-05-09T01:39:11.443" v="32"/>
          <ac:picMkLst>
            <pc:docMk/>
            <pc:sldMk cId="3449795208" sldId="268"/>
            <ac:picMk id="2" creationId="{BEF8239F-28F7-FF4B-CBE7-EDA65268A518}"/>
          </ac:picMkLst>
        </pc:picChg>
        <pc:picChg chg="add del">
          <ac:chgData name="Lin, Ulysses" userId="S::ulin@seattleu.edu::c4045d79-2498-456f-99e1-fcca650518f9" providerId="AD" clId="Web-{88B03E74-AD57-450B-9B4E-D9AC35F72F6A}" dt="2022-05-09T01:39:14.239" v="33"/>
          <ac:picMkLst>
            <pc:docMk/>
            <pc:sldMk cId="3449795208" sldId="268"/>
            <ac:picMk id="4" creationId="{5A652E5F-B4D5-36F2-5A4A-B8950E8B2451}"/>
          </ac:picMkLst>
        </pc:picChg>
        <pc:picChg chg="add mod ord">
          <ac:chgData name="Lin, Ulysses" userId="S::ulin@seattleu.edu::c4045d79-2498-456f-99e1-fcca650518f9" providerId="AD" clId="Web-{88B03E74-AD57-450B-9B4E-D9AC35F72F6A}" dt="2022-05-09T01:39:38.114" v="40"/>
          <ac:picMkLst>
            <pc:docMk/>
            <pc:sldMk cId="3449795208" sldId="268"/>
            <ac:picMk id="5" creationId="{4B247056-6D73-2588-B64B-63840BCC20D5}"/>
          </ac:picMkLst>
        </pc:picChg>
      </pc:sldChg>
      <pc:sldChg chg="addSp delSp modSp add replId">
        <pc:chgData name="Lin, Ulysses" userId="S::ulin@seattleu.edu::c4045d79-2498-456f-99e1-fcca650518f9" providerId="AD" clId="Web-{88B03E74-AD57-450B-9B4E-D9AC35F72F6A}" dt="2022-05-09T01:41:01.442" v="57" actId="20577"/>
        <pc:sldMkLst>
          <pc:docMk/>
          <pc:sldMk cId="991648929" sldId="269"/>
        </pc:sldMkLst>
        <pc:spChg chg="mod">
          <ac:chgData name="Lin, Ulysses" userId="S::ulin@seattleu.edu::c4045d79-2498-456f-99e1-fcca650518f9" providerId="AD" clId="Web-{88B03E74-AD57-450B-9B4E-D9AC35F72F6A}" dt="2022-05-09T01:41:01.442" v="57" actId="20577"/>
          <ac:spMkLst>
            <pc:docMk/>
            <pc:sldMk cId="991648929" sldId="269"/>
            <ac:spMk id="3" creationId="{C357AA7C-E653-9A7E-2A3E-41D554C548F1}"/>
          </ac:spMkLst>
        </pc:spChg>
        <pc:picChg chg="add mod ord">
          <ac:chgData name="Lin, Ulysses" userId="S::ulin@seattleu.edu::c4045d79-2498-456f-99e1-fcca650518f9" providerId="AD" clId="Web-{88B03E74-AD57-450B-9B4E-D9AC35F72F6A}" dt="2022-05-09T01:40:45.223" v="53"/>
          <ac:picMkLst>
            <pc:docMk/>
            <pc:sldMk cId="991648929" sldId="269"/>
            <ac:picMk id="2" creationId="{12F944A0-D478-2136-9189-363E65574344}"/>
          </ac:picMkLst>
        </pc:picChg>
        <pc:picChg chg="del">
          <ac:chgData name="Lin, Ulysses" userId="S::ulin@seattleu.edu::c4045d79-2498-456f-99e1-fcca650518f9" providerId="AD" clId="Web-{88B03E74-AD57-450B-9B4E-D9AC35F72F6A}" dt="2022-05-09T01:39:57.583" v="41"/>
          <ac:picMkLst>
            <pc:docMk/>
            <pc:sldMk cId="991648929" sldId="269"/>
            <ac:picMk id="4" creationId="{5A652E5F-B4D5-36F2-5A4A-B8950E8B2451}"/>
          </ac:picMkLst>
        </pc:picChg>
      </pc:sldChg>
    </pc:docChg>
  </pc:docChgLst>
  <pc:docChgLst>
    <pc:chgData name="Sebastian, Anjali" userId="S::asebastian@seattleu.edu::c75a1a80-7bb0-4f53-985e-6d84c22afa41" providerId="AD" clId="Web-{550D9959-8842-4A3C-A83B-A7899F4145CC}"/>
    <pc:docChg chg="addSld modSld sldOrd">
      <pc:chgData name="Sebastian, Anjali" userId="S::asebastian@seattleu.edu::c75a1a80-7bb0-4f53-985e-6d84c22afa41" providerId="AD" clId="Web-{550D9959-8842-4A3C-A83B-A7899F4145CC}" dt="2022-05-17T03:07:46.833" v="1190" actId="20577"/>
      <pc:docMkLst>
        <pc:docMk/>
      </pc:docMkLst>
      <pc:sldChg chg="modSp">
        <pc:chgData name="Sebastian, Anjali" userId="S::asebastian@seattleu.edu::c75a1a80-7bb0-4f53-985e-6d84c22afa41" providerId="AD" clId="Web-{550D9959-8842-4A3C-A83B-A7899F4145CC}" dt="2022-05-17T01:38:51.355" v="124" actId="20577"/>
        <pc:sldMkLst>
          <pc:docMk/>
          <pc:sldMk cId="3173812485" sldId="259"/>
        </pc:sldMkLst>
        <pc:spChg chg="mod">
          <ac:chgData name="Sebastian, Anjali" userId="S::asebastian@seattleu.edu::c75a1a80-7bb0-4f53-985e-6d84c22afa41" providerId="AD" clId="Web-{550D9959-8842-4A3C-A83B-A7899F4145CC}" dt="2022-05-17T01:38:51.355" v="124" actId="20577"/>
          <ac:spMkLst>
            <pc:docMk/>
            <pc:sldMk cId="3173812485" sldId="259"/>
            <ac:spMk id="3" creationId="{04B2A026-5EF8-3EA4-827B-954217A02DF0}"/>
          </ac:spMkLst>
        </pc:spChg>
      </pc:sldChg>
      <pc:sldChg chg="modSp">
        <pc:chgData name="Sebastian, Anjali" userId="S::asebastian@seattleu.edu::c75a1a80-7bb0-4f53-985e-6d84c22afa41" providerId="AD" clId="Web-{550D9959-8842-4A3C-A83B-A7899F4145CC}" dt="2022-05-17T01:48:10.273" v="351" actId="20577"/>
        <pc:sldMkLst>
          <pc:docMk/>
          <pc:sldMk cId="2815526703" sldId="260"/>
        </pc:sldMkLst>
        <pc:spChg chg="mod">
          <ac:chgData name="Sebastian, Anjali" userId="S::asebastian@seattleu.edu::c75a1a80-7bb0-4f53-985e-6d84c22afa41" providerId="AD" clId="Web-{550D9959-8842-4A3C-A83B-A7899F4145CC}" dt="2022-05-17T01:48:10.273" v="351" actId="20577"/>
          <ac:spMkLst>
            <pc:docMk/>
            <pc:sldMk cId="2815526703" sldId="260"/>
            <ac:spMk id="3" creationId="{65B4DB47-B774-BA01-621D-48F34121D033}"/>
          </ac:spMkLst>
        </pc:spChg>
      </pc:sldChg>
      <pc:sldChg chg="modSp">
        <pc:chgData name="Sebastian, Anjali" userId="S::asebastian@seattleu.edu::c75a1a80-7bb0-4f53-985e-6d84c22afa41" providerId="AD" clId="Web-{550D9959-8842-4A3C-A83B-A7899F4145CC}" dt="2022-05-17T01:51:06.584" v="371" actId="20577"/>
        <pc:sldMkLst>
          <pc:docMk/>
          <pc:sldMk cId="909067420" sldId="261"/>
        </pc:sldMkLst>
        <pc:spChg chg="mod">
          <ac:chgData name="Sebastian, Anjali" userId="S::asebastian@seattleu.edu::c75a1a80-7bb0-4f53-985e-6d84c22afa41" providerId="AD" clId="Web-{550D9959-8842-4A3C-A83B-A7899F4145CC}" dt="2022-05-17T01:51:06.584" v="371" actId="20577"/>
          <ac:spMkLst>
            <pc:docMk/>
            <pc:sldMk cId="909067420" sldId="261"/>
            <ac:spMk id="4" creationId="{9ADDBEA4-F274-D69D-0EFF-FA2785320A53}"/>
          </ac:spMkLst>
        </pc:spChg>
      </pc:sldChg>
      <pc:sldChg chg="modSp">
        <pc:chgData name="Sebastian, Anjali" userId="S::asebastian@seattleu.edu::c75a1a80-7bb0-4f53-985e-6d84c22afa41" providerId="AD" clId="Web-{550D9959-8842-4A3C-A83B-A7899F4145CC}" dt="2022-05-17T01:54:30.364" v="477" actId="20577"/>
        <pc:sldMkLst>
          <pc:docMk/>
          <pc:sldMk cId="2618092532" sldId="264"/>
        </pc:sldMkLst>
        <pc:spChg chg="mod">
          <ac:chgData name="Sebastian, Anjali" userId="S::asebastian@seattleu.edu::c75a1a80-7bb0-4f53-985e-6d84c22afa41" providerId="AD" clId="Web-{550D9959-8842-4A3C-A83B-A7899F4145CC}" dt="2022-05-17T01:54:30.364" v="477" actId="20577"/>
          <ac:spMkLst>
            <pc:docMk/>
            <pc:sldMk cId="2618092532" sldId="264"/>
            <ac:spMk id="9" creationId="{F6351E3A-9D6D-2B87-3632-4957D55A01BC}"/>
          </ac:spMkLst>
        </pc:spChg>
      </pc:sldChg>
      <pc:sldChg chg="modSp">
        <pc:chgData name="Sebastian, Anjali" userId="S::asebastian@seattleu.edu::c75a1a80-7bb0-4f53-985e-6d84c22afa41" providerId="AD" clId="Web-{550D9959-8842-4A3C-A83B-A7899F4145CC}" dt="2022-05-17T01:47:22.477" v="350" actId="20577"/>
        <pc:sldMkLst>
          <pc:docMk/>
          <pc:sldMk cId="1893314873" sldId="273"/>
        </pc:sldMkLst>
        <pc:spChg chg="mod">
          <ac:chgData name="Sebastian, Anjali" userId="S::asebastian@seattleu.edu::c75a1a80-7bb0-4f53-985e-6d84c22afa41" providerId="AD" clId="Web-{550D9959-8842-4A3C-A83B-A7899F4145CC}" dt="2022-05-17T01:47:22.477" v="350" actId="20577"/>
          <ac:spMkLst>
            <pc:docMk/>
            <pc:sldMk cId="1893314873" sldId="273"/>
            <ac:spMk id="7" creationId="{DD156964-42C5-281A-6365-02799F8E9D63}"/>
          </ac:spMkLst>
        </pc:spChg>
      </pc:sldChg>
      <pc:sldChg chg="modSp">
        <pc:chgData name="Sebastian, Anjali" userId="S::asebastian@seattleu.edu::c75a1a80-7bb0-4f53-985e-6d84c22afa41" providerId="AD" clId="Web-{550D9959-8842-4A3C-A83B-A7899F4145CC}" dt="2022-05-17T02:05:56.859" v="536" actId="20577"/>
        <pc:sldMkLst>
          <pc:docMk/>
          <pc:sldMk cId="3728686886" sldId="275"/>
        </pc:sldMkLst>
        <pc:spChg chg="mod">
          <ac:chgData name="Sebastian, Anjali" userId="S::asebastian@seattleu.edu::c75a1a80-7bb0-4f53-985e-6d84c22afa41" providerId="AD" clId="Web-{550D9959-8842-4A3C-A83B-A7899F4145CC}" dt="2022-05-17T02:05:56.859" v="536" actId="20577"/>
          <ac:spMkLst>
            <pc:docMk/>
            <pc:sldMk cId="3728686886" sldId="275"/>
            <ac:spMk id="7" creationId="{3A0C77C9-8034-DB17-9167-D561FA5B19C4}"/>
          </ac:spMkLst>
        </pc:spChg>
      </pc:sldChg>
      <pc:sldChg chg="addSp delSp modSp mod setClrOvrMap">
        <pc:chgData name="Sebastian, Anjali" userId="S::asebastian@seattleu.edu::c75a1a80-7bb0-4f53-985e-6d84c22afa41" providerId="AD" clId="Web-{550D9959-8842-4A3C-A83B-A7899F4145CC}" dt="2022-05-17T02:35:58.549" v="1160" actId="1076"/>
        <pc:sldMkLst>
          <pc:docMk/>
          <pc:sldMk cId="1492825041" sldId="276"/>
        </pc:sldMkLst>
        <pc:spChg chg="mod ord">
          <ac:chgData name="Sebastian, Anjali" userId="S::asebastian@seattleu.edu::c75a1a80-7bb0-4f53-985e-6d84c22afa41" providerId="AD" clId="Web-{550D9959-8842-4A3C-A83B-A7899F4145CC}" dt="2022-05-17T02:02:30.798" v="510"/>
          <ac:spMkLst>
            <pc:docMk/>
            <pc:sldMk cId="1492825041" sldId="276"/>
            <ac:spMk id="2" creationId="{25DE493B-E623-4840-A0D8-4E39AC6D9F43}"/>
          </ac:spMkLst>
        </pc:spChg>
        <pc:spChg chg="mod ord">
          <ac:chgData name="Sebastian, Anjali" userId="S::asebastian@seattleu.edu::c75a1a80-7bb0-4f53-985e-6d84c22afa41" providerId="AD" clId="Web-{550D9959-8842-4A3C-A83B-A7899F4145CC}" dt="2022-05-17T02:02:30.798" v="510"/>
          <ac:spMkLst>
            <pc:docMk/>
            <pc:sldMk cId="1492825041" sldId="276"/>
            <ac:spMk id="4" creationId="{3093A942-D003-D4D9-2795-D3BF6095AFA3}"/>
          </ac:spMkLst>
        </pc:spChg>
        <pc:spChg chg="add del mod">
          <ac:chgData name="Sebastian, Anjali" userId="S::asebastian@seattleu.edu::c75a1a80-7bb0-4f53-985e-6d84c22afa41" providerId="AD" clId="Web-{550D9959-8842-4A3C-A83B-A7899F4145CC}" dt="2022-05-17T02:01:52.033" v="505"/>
          <ac:spMkLst>
            <pc:docMk/>
            <pc:sldMk cId="1492825041" sldId="276"/>
            <ac:spMk id="6" creationId="{EF9F1827-996E-4DE9-F28C-537C8ADCB16F}"/>
          </ac:spMkLst>
        </pc:spChg>
        <pc:spChg chg="mod">
          <ac:chgData name="Sebastian, Anjali" userId="S::asebastian@seattleu.edu::c75a1a80-7bb0-4f53-985e-6d84c22afa41" providerId="AD" clId="Web-{550D9959-8842-4A3C-A83B-A7899F4145CC}" dt="2022-05-17T02:33:07.300" v="1134" actId="20577"/>
          <ac:spMkLst>
            <pc:docMk/>
            <pc:sldMk cId="1492825041" sldId="276"/>
            <ac:spMk id="7" creationId="{3A0C77C9-8034-DB17-9167-D561FA5B19C4}"/>
          </ac:spMkLst>
        </pc:spChg>
        <pc:spChg chg="add del">
          <ac:chgData name="Sebastian, Anjali" userId="S::asebastian@seattleu.edu::c75a1a80-7bb0-4f53-985e-6d84c22afa41" providerId="AD" clId="Web-{550D9959-8842-4A3C-A83B-A7899F4145CC}" dt="2022-05-17T02:01:21.939" v="493"/>
          <ac:spMkLst>
            <pc:docMk/>
            <pc:sldMk cId="1492825041" sldId="276"/>
            <ac:spMk id="106" creationId="{47F26634-9FA8-4679-B619-B9DFA21E0D15}"/>
          </ac:spMkLst>
        </pc:spChg>
        <pc:spChg chg="add del">
          <ac:chgData name="Sebastian, Anjali" userId="S::asebastian@seattleu.edu::c75a1a80-7bb0-4f53-985e-6d84c22afa41" providerId="AD" clId="Web-{550D9959-8842-4A3C-A83B-A7899F4145CC}" dt="2022-05-17T02:01:49.158" v="503"/>
          <ac:spMkLst>
            <pc:docMk/>
            <pc:sldMk cId="1492825041" sldId="276"/>
            <ac:spMk id="157" creationId="{DB7A51A1-84E3-4D44-A07A-5C7CCCE6A057}"/>
          </ac:spMkLst>
        </pc:spChg>
        <pc:spChg chg="add del">
          <ac:chgData name="Sebastian, Anjali" userId="S::asebastian@seattleu.edu::c75a1a80-7bb0-4f53-985e-6d84c22afa41" providerId="AD" clId="Web-{550D9959-8842-4A3C-A83B-A7899F4145CC}" dt="2022-05-17T02:02:30.798" v="510"/>
          <ac:spMkLst>
            <pc:docMk/>
            <pc:sldMk cId="1492825041" sldId="276"/>
            <ac:spMk id="161" creationId="{E512778B-0F64-4374-BBC8-16A53F995C81}"/>
          </ac:spMkLst>
        </pc:spChg>
        <pc:spChg chg="add del">
          <ac:chgData name="Sebastian, Anjali" userId="S::asebastian@seattleu.edu::c75a1a80-7bb0-4f53-985e-6d84c22afa41" providerId="AD" clId="Web-{550D9959-8842-4A3C-A83B-A7899F4145CC}" dt="2022-05-17T02:01:36.642" v="495"/>
          <ac:spMkLst>
            <pc:docMk/>
            <pc:sldMk cId="1492825041" sldId="276"/>
            <ac:spMk id="164" creationId="{C0D87137-C549-49C9-9E77-B0610E949407}"/>
          </ac:spMkLst>
        </pc:spChg>
        <pc:spChg chg="add del">
          <ac:chgData name="Sebastian, Anjali" userId="S::asebastian@seattleu.edu::c75a1a80-7bb0-4f53-985e-6d84c22afa41" providerId="AD" clId="Web-{550D9959-8842-4A3C-A83B-A7899F4145CC}" dt="2022-05-17T02:01:36.642" v="495"/>
          <ac:spMkLst>
            <pc:docMk/>
            <pc:sldMk cId="1492825041" sldId="276"/>
            <ac:spMk id="165" creationId="{4737D626-8CB2-413F-BA1C-691F042B48FA}"/>
          </ac:spMkLst>
        </pc:spChg>
        <pc:spChg chg="add del">
          <ac:chgData name="Sebastian, Anjali" userId="S::asebastian@seattleu.edu::c75a1a80-7bb0-4f53-985e-6d84c22afa41" providerId="AD" clId="Web-{550D9959-8842-4A3C-A83B-A7899F4145CC}" dt="2022-05-17T02:02:30.798" v="510"/>
          <ac:spMkLst>
            <pc:docMk/>
            <pc:sldMk cId="1492825041" sldId="276"/>
            <ac:spMk id="1041" creationId="{7A9FF011-88A5-4B89-AD4A-E08820CEE4E8}"/>
          </ac:spMkLst>
        </pc:spChg>
        <pc:spChg chg="add del">
          <ac:chgData name="Sebastian, Anjali" userId="S::asebastian@seattleu.edu::c75a1a80-7bb0-4f53-985e-6d84c22afa41" providerId="AD" clId="Web-{550D9959-8842-4A3C-A83B-A7899F4145CC}" dt="2022-05-17T02:02:30.798" v="510"/>
          <ac:spMkLst>
            <pc:docMk/>
            <pc:sldMk cId="1492825041" sldId="276"/>
            <ac:spMk id="1047" creationId="{EBC79432-29A8-4C2D-9776-7389D10F1A39}"/>
          </ac:spMkLst>
        </pc:spChg>
        <pc:spChg chg="add del">
          <ac:chgData name="Sebastian, Anjali" userId="S::asebastian@seattleu.edu::c75a1a80-7bb0-4f53-985e-6d84c22afa41" providerId="AD" clId="Web-{550D9959-8842-4A3C-A83B-A7899F4145CC}" dt="2022-05-17T02:02:30.798" v="510"/>
          <ac:spMkLst>
            <pc:docMk/>
            <pc:sldMk cId="1492825041" sldId="276"/>
            <ac:spMk id="1048" creationId="{366AF816-6B19-4B18-A9EE-95E8DA0ECE28}"/>
          </ac:spMkLst>
        </pc:spChg>
        <pc:grpChg chg="add del">
          <ac:chgData name="Sebastian, Anjali" userId="S::asebastian@seattleu.edu::c75a1a80-7bb0-4f53-985e-6d84c22afa41" providerId="AD" clId="Web-{550D9959-8842-4A3C-A83B-A7899F4145CC}" dt="2022-05-17T02:01:21.939" v="493"/>
          <ac:grpSpMkLst>
            <pc:docMk/>
            <pc:sldMk cId="1492825041" sldId="276"/>
            <ac:grpSpMk id="102" creationId="{C2470417-D0DB-4EF9-B24D-533252BDD399}"/>
          </ac:grpSpMkLst>
        </pc:grpChg>
        <pc:grpChg chg="add del">
          <ac:chgData name="Sebastian, Anjali" userId="S::asebastian@seattleu.edu::c75a1a80-7bb0-4f53-985e-6d84c22afa41" providerId="AD" clId="Web-{550D9959-8842-4A3C-A83B-A7899F4145CC}" dt="2022-05-17T02:01:21.939" v="493"/>
          <ac:grpSpMkLst>
            <pc:docMk/>
            <pc:sldMk cId="1492825041" sldId="276"/>
            <ac:grpSpMk id="108" creationId="{79456847-F660-4ED4-9541-E8AB51FCAF6F}"/>
          </ac:grpSpMkLst>
        </pc:grpChg>
        <pc:grpChg chg="add del">
          <ac:chgData name="Sebastian, Anjali" userId="S::asebastian@seattleu.edu::c75a1a80-7bb0-4f53-985e-6d84c22afa41" providerId="AD" clId="Web-{550D9959-8842-4A3C-A83B-A7899F4145CC}" dt="2022-05-17T02:01:36.642" v="495"/>
          <ac:grpSpMkLst>
            <pc:docMk/>
            <pc:sldMk cId="1492825041" sldId="276"/>
            <ac:grpSpMk id="110" creationId="{91E96018-B22F-4F69-A476-E69AD0177880}"/>
          </ac:grpSpMkLst>
        </pc:grpChg>
        <pc:grpChg chg="add del">
          <ac:chgData name="Sebastian, Anjali" userId="S::asebastian@seattleu.edu::c75a1a80-7bb0-4f53-985e-6d84c22afa41" providerId="AD" clId="Web-{550D9959-8842-4A3C-A83B-A7899F4145CC}" dt="2022-05-17T02:01:49.158" v="503"/>
          <ac:grpSpMkLst>
            <pc:docMk/>
            <pc:sldMk cId="1492825041" sldId="276"/>
            <ac:grpSpMk id="153" creationId="{C2470417-D0DB-4EF9-B24D-533252BDD399}"/>
          </ac:grpSpMkLst>
        </pc:grpChg>
        <pc:grpChg chg="add del">
          <ac:chgData name="Sebastian, Anjali" userId="S::asebastian@seattleu.edu::c75a1a80-7bb0-4f53-985e-6d84c22afa41" providerId="AD" clId="Web-{550D9959-8842-4A3C-A83B-A7899F4145CC}" dt="2022-05-17T02:01:49.158" v="503"/>
          <ac:grpSpMkLst>
            <pc:docMk/>
            <pc:sldMk cId="1492825041" sldId="276"/>
            <ac:grpSpMk id="159" creationId="{E402651C-E31B-4C7D-B593-1FD6014C1B58}"/>
          </ac:grpSpMkLst>
        </pc:grpChg>
        <pc:grpChg chg="add del">
          <ac:chgData name="Sebastian, Anjali" userId="S::asebastian@seattleu.edu::c75a1a80-7bb0-4f53-985e-6d84c22afa41" providerId="AD" clId="Web-{550D9959-8842-4A3C-A83B-A7899F4145CC}" dt="2022-05-17T02:01:36.642" v="495"/>
          <ac:grpSpMkLst>
            <pc:docMk/>
            <pc:sldMk cId="1492825041" sldId="276"/>
            <ac:grpSpMk id="163" creationId="{E54E1BC5-9799-4C37-9E39-75AD94AE070F}"/>
          </ac:grpSpMkLst>
        </pc:grpChg>
        <pc:grpChg chg="add del">
          <ac:chgData name="Sebastian, Anjali" userId="S::asebastian@seattleu.edu::c75a1a80-7bb0-4f53-985e-6d84c22afa41" providerId="AD" clId="Web-{550D9959-8842-4A3C-A83B-A7899F4145CC}" dt="2022-05-17T02:02:30.798" v="510"/>
          <ac:grpSpMkLst>
            <pc:docMk/>
            <pc:sldMk cId="1492825041" sldId="276"/>
            <ac:grpSpMk id="1040" creationId="{E54E1BC5-9799-4C37-9E39-75AD94AE070F}"/>
          </ac:grpSpMkLst>
        </pc:grpChg>
        <pc:grpChg chg="add del">
          <ac:chgData name="Sebastian, Anjali" userId="S::asebastian@seattleu.edu::c75a1a80-7bb0-4f53-985e-6d84c22afa41" providerId="AD" clId="Web-{550D9959-8842-4A3C-A83B-A7899F4145CC}" dt="2022-05-17T02:02:30.798" v="510"/>
          <ac:grpSpMkLst>
            <pc:docMk/>
            <pc:sldMk cId="1492825041" sldId="276"/>
            <ac:grpSpMk id="1042" creationId="{6BAEAFFD-C82E-4805-8EFA-403C6D826E75}"/>
          </ac:grpSpMkLst>
        </pc:grpChg>
        <pc:grpChg chg="add del">
          <ac:chgData name="Sebastian, Anjali" userId="S::asebastian@seattleu.edu::c75a1a80-7bb0-4f53-985e-6d84c22afa41" providerId="AD" clId="Web-{550D9959-8842-4A3C-A83B-A7899F4145CC}" dt="2022-05-17T02:02:30.798" v="510"/>
          <ac:grpSpMkLst>
            <pc:docMk/>
            <pc:sldMk cId="1492825041" sldId="276"/>
            <ac:grpSpMk id="1046" creationId="{FC7FDC0E-46B2-4D1F-8AFD-DEE4EB942095}"/>
          </ac:grpSpMkLst>
        </pc:grpChg>
        <pc:grpChg chg="add del">
          <ac:chgData name="Sebastian, Anjali" userId="S::asebastian@seattleu.edu::c75a1a80-7bb0-4f53-985e-6d84c22afa41" providerId="AD" clId="Web-{550D9959-8842-4A3C-A83B-A7899F4145CC}" dt="2022-05-17T02:02:30.798" v="510"/>
          <ac:grpSpMkLst>
            <pc:docMk/>
            <pc:sldMk cId="1492825041" sldId="276"/>
            <ac:grpSpMk id="1049" creationId="{7765571D-4425-4136-AA17-5877C5F07F6B}"/>
          </ac:grpSpMkLst>
        </pc:grpChg>
        <pc:picChg chg="add del mod">
          <ac:chgData name="Sebastian, Anjali" userId="S::asebastian@seattleu.edu::c75a1a80-7bb0-4f53-985e-6d84c22afa41" providerId="AD" clId="Web-{550D9959-8842-4A3C-A83B-A7899F4145CC}" dt="2022-05-17T02:35:58.549" v="1160" actId="1076"/>
          <ac:picMkLst>
            <pc:docMk/>
            <pc:sldMk cId="1492825041" sldId="276"/>
            <ac:picMk id="3" creationId="{CD467BDF-2967-E67C-C619-23683A206D60}"/>
          </ac:picMkLst>
        </pc:picChg>
        <pc:picChg chg="add del mod ord">
          <ac:chgData name="Sebastian, Anjali" userId="S::asebastian@seattleu.edu::c75a1a80-7bb0-4f53-985e-6d84c22afa41" providerId="AD" clId="Web-{550D9959-8842-4A3C-A83B-A7899F4145CC}" dt="2022-05-17T02:01:46.892" v="501"/>
          <ac:picMkLst>
            <pc:docMk/>
            <pc:sldMk cId="1492825041" sldId="276"/>
            <ac:picMk id="8" creationId="{D8E31283-30EC-FD05-D85C-9DF8DA8FF433}"/>
          </ac:picMkLst>
        </pc:picChg>
        <pc:picChg chg="add del mod ord">
          <ac:chgData name="Sebastian, Anjali" userId="S::asebastian@seattleu.edu::c75a1a80-7bb0-4f53-985e-6d84c22afa41" providerId="AD" clId="Web-{550D9959-8842-4A3C-A83B-A7899F4145CC}" dt="2022-05-17T02:02:30.798" v="510"/>
          <ac:picMkLst>
            <pc:docMk/>
            <pc:sldMk cId="1492825041" sldId="276"/>
            <ac:picMk id="1026" creationId="{52E2A752-E86A-045A-57F0-A9483BED8A6C}"/>
          </ac:picMkLst>
        </pc:picChg>
      </pc:sldChg>
      <pc:sldChg chg="modSp">
        <pc:chgData name="Sebastian, Anjali" userId="S::asebastian@seattleu.edu::c75a1a80-7bb0-4f53-985e-6d84c22afa41" providerId="AD" clId="Web-{550D9959-8842-4A3C-A83B-A7899F4145CC}" dt="2022-05-17T03:07:09.271" v="1187" actId="20577"/>
        <pc:sldMkLst>
          <pc:docMk/>
          <pc:sldMk cId="3990645308" sldId="277"/>
        </pc:sldMkLst>
        <pc:spChg chg="mod">
          <ac:chgData name="Sebastian, Anjali" userId="S::asebastian@seattleu.edu::c75a1a80-7bb0-4f53-985e-6d84c22afa41" providerId="AD" clId="Web-{550D9959-8842-4A3C-A83B-A7899F4145CC}" dt="2022-05-17T03:07:09.271" v="1187" actId="20577"/>
          <ac:spMkLst>
            <pc:docMk/>
            <pc:sldMk cId="3990645308" sldId="277"/>
            <ac:spMk id="4" creationId="{3093A942-D003-D4D9-2795-D3BF6095AFA3}"/>
          </ac:spMkLst>
        </pc:spChg>
      </pc:sldChg>
      <pc:sldChg chg="addSp delSp modSp add ord replId">
        <pc:chgData name="Sebastian, Anjali" userId="S::asebastian@seattleu.edu::c75a1a80-7bb0-4f53-985e-6d84c22afa41" providerId="AD" clId="Web-{550D9959-8842-4A3C-A83B-A7899F4145CC}" dt="2022-05-17T02:35:40.111" v="1157" actId="1076"/>
        <pc:sldMkLst>
          <pc:docMk/>
          <pc:sldMk cId="1220172422" sldId="278"/>
        </pc:sldMkLst>
        <pc:spChg chg="mod ord">
          <ac:chgData name="Sebastian, Anjali" userId="S::asebastian@seattleu.edu::c75a1a80-7bb0-4f53-985e-6d84c22afa41" providerId="AD" clId="Web-{550D9959-8842-4A3C-A83B-A7899F4145CC}" dt="2022-05-17T02:23:11.101" v="900"/>
          <ac:spMkLst>
            <pc:docMk/>
            <pc:sldMk cId="1220172422" sldId="278"/>
            <ac:spMk id="2" creationId="{25DE493B-E623-4840-A0D8-4E39AC6D9F43}"/>
          </ac:spMkLst>
        </pc:spChg>
        <pc:spChg chg="mod">
          <ac:chgData name="Sebastian, Anjali" userId="S::asebastian@seattleu.edu::c75a1a80-7bb0-4f53-985e-6d84c22afa41" providerId="AD" clId="Web-{550D9959-8842-4A3C-A83B-A7899F4145CC}" dt="2022-05-17T02:34:08.440" v="1154" actId="20577"/>
          <ac:spMkLst>
            <pc:docMk/>
            <pc:sldMk cId="1220172422" sldId="278"/>
            <ac:spMk id="4" creationId="{3093A942-D003-D4D9-2795-D3BF6095AFA3}"/>
          </ac:spMkLst>
        </pc:spChg>
        <pc:spChg chg="mod">
          <ac:chgData name="Sebastian, Anjali" userId="S::asebastian@seattleu.edu::c75a1a80-7bb0-4f53-985e-6d84c22afa41" providerId="AD" clId="Web-{550D9959-8842-4A3C-A83B-A7899F4145CC}" dt="2022-05-17T02:32:33.113" v="1132" actId="20577"/>
          <ac:spMkLst>
            <pc:docMk/>
            <pc:sldMk cId="1220172422" sldId="278"/>
            <ac:spMk id="7" creationId="{3A0C77C9-8034-DB17-9167-D561FA5B19C4}"/>
          </ac:spMkLst>
        </pc:spChg>
        <pc:spChg chg="add del">
          <ac:chgData name="Sebastian, Anjali" userId="S::asebastian@seattleu.edu::c75a1a80-7bb0-4f53-985e-6d84c22afa41" providerId="AD" clId="Web-{550D9959-8842-4A3C-A83B-A7899F4145CC}" dt="2022-05-17T02:23:11.101" v="900"/>
          <ac:spMkLst>
            <pc:docMk/>
            <pc:sldMk cId="1220172422" sldId="278"/>
            <ac:spMk id="157" creationId="{6978FB95-EE73-4095-884B-DB2B05ECF8BA}"/>
          </ac:spMkLst>
        </pc:spChg>
        <pc:spChg chg="add del">
          <ac:chgData name="Sebastian, Anjali" userId="S::asebastian@seattleu.edu::c75a1a80-7bb0-4f53-985e-6d84c22afa41" providerId="AD" clId="Web-{550D9959-8842-4A3C-A83B-A7899F4145CC}" dt="2022-05-17T02:23:11.101" v="900"/>
          <ac:spMkLst>
            <pc:docMk/>
            <pc:sldMk cId="1220172422" sldId="278"/>
            <ac:spMk id="159" creationId="{B729E4D1-7BE4-47D7-90FF-3650295DBF59}"/>
          </ac:spMkLst>
        </pc:spChg>
        <pc:spChg chg="add del">
          <ac:chgData name="Sebastian, Anjali" userId="S::asebastian@seattleu.edu::c75a1a80-7bb0-4f53-985e-6d84c22afa41" providerId="AD" clId="Web-{550D9959-8842-4A3C-A83B-A7899F4145CC}" dt="2022-05-17T02:23:11.101" v="900"/>
          <ac:spMkLst>
            <pc:docMk/>
            <pc:sldMk cId="1220172422" sldId="278"/>
            <ac:spMk id="161" creationId="{9E6EAA08-632D-4C95-A072-2543446E426F}"/>
          </ac:spMkLst>
        </pc:spChg>
        <pc:spChg chg="add del">
          <ac:chgData name="Sebastian, Anjali" userId="S::asebastian@seattleu.edu::c75a1a80-7bb0-4f53-985e-6d84c22afa41" providerId="AD" clId="Web-{550D9959-8842-4A3C-A83B-A7899F4145CC}" dt="2022-05-17T02:23:11.101" v="900"/>
          <ac:spMkLst>
            <pc:docMk/>
            <pc:sldMk cId="1220172422" sldId="278"/>
            <ac:spMk id="1041" creationId="{7A9FF011-88A5-4B89-AD4A-E08820CEE4E8}"/>
          </ac:spMkLst>
        </pc:spChg>
        <pc:grpChg chg="add del">
          <ac:chgData name="Sebastian, Anjali" userId="S::asebastian@seattleu.edu::c75a1a80-7bb0-4f53-985e-6d84c22afa41" providerId="AD" clId="Web-{550D9959-8842-4A3C-A83B-A7899F4145CC}" dt="2022-05-17T02:23:11.101" v="900"/>
          <ac:grpSpMkLst>
            <pc:docMk/>
            <pc:sldMk cId="1220172422" sldId="278"/>
            <ac:grpSpMk id="153" creationId="{D53EB867-02A0-4F33-BAD2-5AD3C989106E}"/>
          </ac:grpSpMkLst>
        </pc:grpChg>
        <pc:grpChg chg="add del">
          <ac:chgData name="Sebastian, Anjali" userId="S::asebastian@seattleu.edu::c75a1a80-7bb0-4f53-985e-6d84c22afa41" providerId="AD" clId="Web-{550D9959-8842-4A3C-A83B-A7899F4145CC}" dt="2022-05-17T02:23:11.101" v="900"/>
          <ac:grpSpMkLst>
            <pc:docMk/>
            <pc:sldMk cId="1220172422" sldId="278"/>
            <ac:grpSpMk id="163" creationId="{2A9265C3-E679-47E3-98B3-573A1BE97619}"/>
          </ac:grpSpMkLst>
        </pc:grpChg>
        <pc:grpChg chg="add del">
          <ac:chgData name="Sebastian, Anjali" userId="S::asebastian@seattleu.edu::c75a1a80-7bb0-4f53-985e-6d84c22afa41" providerId="AD" clId="Web-{550D9959-8842-4A3C-A83B-A7899F4145CC}" dt="2022-05-17T02:23:11.101" v="900"/>
          <ac:grpSpMkLst>
            <pc:docMk/>
            <pc:sldMk cId="1220172422" sldId="278"/>
            <ac:grpSpMk id="1040" creationId="{E54E1BC5-9799-4C37-9E39-75AD94AE070F}"/>
          </ac:grpSpMkLst>
        </pc:grpChg>
        <pc:grpChg chg="add del">
          <ac:chgData name="Sebastian, Anjali" userId="S::asebastian@seattleu.edu::c75a1a80-7bb0-4f53-985e-6d84c22afa41" providerId="AD" clId="Web-{550D9959-8842-4A3C-A83B-A7899F4145CC}" dt="2022-05-17T02:23:11.101" v="900"/>
          <ac:grpSpMkLst>
            <pc:docMk/>
            <pc:sldMk cId="1220172422" sldId="278"/>
            <ac:grpSpMk id="1042" creationId="{6BAEAFFD-C82E-4805-8EFA-403C6D826E75}"/>
          </ac:grpSpMkLst>
        </pc:grpChg>
        <pc:picChg chg="add del mod">
          <ac:chgData name="Sebastian, Anjali" userId="S::asebastian@seattleu.edu::c75a1a80-7bb0-4f53-985e-6d84c22afa41" providerId="AD" clId="Web-{550D9959-8842-4A3C-A83B-A7899F4145CC}" dt="2022-05-17T02:22:47.008" v="897"/>
          <ac:picMkLst>
            <pc:docMk/>
            <pc:sldMk cId="1220172422" sldId="278"/>
            <ac:picMk id="3" creationId="{81E57A52-2C19-7820-FC0C-534E94D5DA67}"/>
          </ac:picMkLst>
        </pc:picChg>
        <pc:picChg chg="add mod">
          <ac:chgData name="Sebastian, Anjali" userId="S::asebastian@seattleu.edu::c75a1a80-7bb0-4f53-985e-6d84c22afa41" providerId="AD" clId="Web-{550D9959-8842-4A3C-A83B-A7899F4145CC}" dt="2022-05-17T02:35:40.111" v="1157" actId="1076"/>
          <ac:picMkLst>
            <pc:docMk/>
            <pc:sldMk cId="1220172422" sldId="278"/>
            <ac:picMk id="5" creationId="{C6A54034-DF83-AC70-0BDD-A3519296FA9C}"/>
          </ac:picMkLst>
        </pc:picChg>
        <pc:picChg chg="mod ord">
          <ac:chgData name="Sebastian, Anjali" userId="S::asebastian@seattleu.edu::c75a1a80-7bb0-4f53-985e-6d84c22afa41" providerId="AD" clId="Web-{550D9959-8842-4A3C-A83B-A7899F4145CC}" dt="2022-05-17T02:23:11.101" v="900"/>
          <ac:picMkLst>
            <pc:docMk/>
            <pc:sldMk cId="1220172422" sldId="278"/>
            <ac:picMk id="1026" creationId="{52E2A752-E86A-045A-57F0-A9483BED8A6C}"/>
          </ac:picMkLst>
        </pc:picChg>
      </pc:sldChg>
      <pc:sldChg chg="modSp add replId">
        <pc:chgData name="Sebastian, Anjali" userId="S::asebastian@seattleu.edu::c75a1a80-7bb0-4f53-985e-6d84c22afa41" providerId="AD" clId="Web-{550D9959-8842-4A3C-A83B-A7899F4145CC}" dt="2022-05-17T03:07:46.833" v="1190" actId="20577"/>
        <pc:sldMkLst>
          <pc:docMk/>
          <pc:sldMk cId="2816591424" sldId="279"/>
        </pc:sldMkLst>
        <pc:spChg chg="mod">
          <ac:chgData name="Sebastian, Anjali" userId="S::asebastian@seattleu.edu::c75a1a80-7bb0-4f53-985e-6d84c22afa41" providerId="AD" clId="Web-{550D9959-8842-4A3C-A83B-A7899F4145CC}" dt="2022-05-17T03:07:46.833" v="1190" actId="20577"/>
          <ac:spMkLst>
            <pc:docMk/>
            <pc:sldMk cId="2816591424" sldId="279"/>
            <ac:spMk id="4" creationId="{3093A942-D003-D4D9-2795-D3BF6095AFA3}"/>
          </ac:spMkLst>
        </pc:spChg>
        <pc:spChg chg="mod">
          <ac:chgData name="Sebastian, Anjali" userId="S::asebastian@seattleu.edu::c75a1a80-7bb0-4f53-985e-6d84c22afa41" providerId="AD" clId="Web-{550D9959-8842-4A3C-A83B-A7899F4145CC}" dt="2022-05-17T03:07:30.568" v="1189" actId="20577"/>
          <ac:spMkLst>
            <pc:docMk/>
            <pc:sldMk cId="2816591424" sldId="279"/>
            <ac:spMk id="7" creationId="{3A0C77C9-8034-DB17-9167-D561FA5B19C4}"/>
          </ac:spMkLst>
        </pc:spChg>
      </pc:sldChg>
    </pc:docChg>
  </pc:docChgLst>
  <pc:docChgLst>
    <pc:chgData name="Sebastian, Anjali" userId="S::asebastian@seattleu.edu::c75a1a80-7bb0-4f53-985e-6d84c22afa41" providerId="AD" clId="Web-{F2F78329-9573-4270-966F-8FDC390BCB4B}"/>
    <pc:docChg chg="addSld delSld modSld">
      <pc:chgData name="Sebastian, Anjali" userId="S::asebastian@seattleu.edu::c75a1a80-7bb0-4f53-985e-6d84c22afa41" providerId="AD" clId="Web-{F2F78329-9573-4270-966F-8FDC390BCB4B}" dt="2022-05-09T01:57:19.208" v="1401" actId="20577"/>
      <pc:docMkLst>
        <pc:docMk/>
      </pc:docMkLst>
      <pc:sldChg chg="modSp">
        <pc:chgData name="Sebastian, Anjali" userId="S::asebastian@seattleu.edu::c75a1a80-7bb0-4f53-985e-6d84c22afa41" providerId="AD" clId="Web-{F2F78329-9573-4270-966F-8FDC390BCB4B}" dt="2022-05-09T01:08:47.606" v="408" actId="20577"/>
        <pc:sldMkLst>
          <pc:docMk/>
          <pc:sldMk cId="2878721810" sldId="257"/>
        </pc:sldMkLst>
        <pc:spChg chg="mod">
          <ac:chgData name="Sebastian, Anjali" userId="S::asebastian@seattleu.edu::c75a1a80-7bb0-4f53-985e-6d84c22afa41" providerId="AD" clId="Web-{F2F78329-9573-4270-966F-8FDC390BCB4B}" dt="2022-05-09T01:08:47.606" v="408" actId="20577"/>
          <ac:spMkLst>
            <pc:docMk/>
            <pc:sldMk cId="2878721810" sldId="257"/>
            <ac:spMk id="9" creationId="{0E9187CD-7742-014B-623B-38711E514549}"/>
          </ac:spMkLst>
        </pc:spChg>
      </pc:sldChg>
      <pc:sldChg chg="modSp">
        <pc:chgData name="Sebastian, Anjali" userId="S::asebastian@seattleu.edu::c75a1a80-7bb0-4f53-985e-6d84c22afa41" providerId="AD" clId="Web-{F2F78329-9573-4270-966F-8FDC390BCB4B}" dt="2022-05-09T01:20:14.756" v="550" actId="20577"/>
        <pc:sldMkLst>
          <pc:docMk/>
          <pc:sldMk cId="4042437183" sldId="258"/>
        </pc:sldMkLst>
        <pc:spChg chg="mod">
          <ac:chgData name="Sebastian, Anjali" userId="S::asebastian@seattleu.edu::c75a1a80-7bb0-4f53-985e-6d84c22afa41" providerId="AD" clId="Web-{F2F78329-9573-4270-966F-8FDC390BCB4B}" dt="2022-05-09T01:20:14.756" v="550" actId="20577"/>
          <ac:spMkLst>
            <pc:docMk/>
            <pc:sldMk cId="4042437183" sldId="258"/>
            <ac:spMk id="4" creationId="{7E78E73F-2D7D-55D1-85F0-5AEE499DF5CF}"/>
          </ac:spMkLst>
        </pc:spChg>
      </pc:sldChg>
      <pc:sldChg chg="modSp">
        <pc:chgData name="Sebastian, Anjali" userId="S::asebastian@seattleu.edu::c75a1a80-7bb0-4f53-985e-6d84c22afa41" providerId="AD" clId="Web-{F2F78329-9573-4270-966F-8FDC390BCB4B}" dt="2022-05-09T00:44:01.083" v="13" actId="20577"/>
        <pc:sldMkLst>
          <pc:docMk/>
          <pc:sldMk cId="2815526703" sldId="260"/>
        </pc:sldMkLst>
        <pc:spChg chg="mod">
          <ac:chgData name="Sebastian, Anjali" userId="S::asebastian@seattleu.edu::c75a1a80-7bb0-4f53-985e-6d84c22afa41" providerId="AD" clId="Web-{F2F78329-9573-4270-966F-8FDC390BCB4B}" dt="2022-05-09T00:44:01.083" v="13" actId="20577"/>
          <ac:spMkLst>
            <pc:docMk/>
            <pc:sldMk cId="2815526703" sldId="260"/>
            <ac:spMk id="3" creationId="{65B4DB47-B774-BA01-621D-48F34121D033}"/>
          </ac:spMkLst>
        </pc:spChg>
      </pc:sldChg>
      <pc:sldChg chg="modSp">
        <pc:chgData name="Sebastian, Anjali" userId="S::asebastian@seattleu.edu::c75a1a80-7bb0-4f53-985e-6d84c22afa41" providerId="AD" clId="Web-{F2F78329-9573-4270-966F-8FDC390BCB4B}" dt="2022-05-09T00:36:22.884" v="2" actId="20577"/>
        <pc:sldMkLst>
          <pc:docMk/>
          <pc:sldMk cId="909067420" sldId="261"/>
        </pc:sldMkLst>
        <pc:spChg chg="mod">
          <ac:chgData name="Sebastian, Anjali" userId="S::asebastian@seattleu.edu::c75a1a80-7bb0-4f53-985e-6d84c22afa41" providerId="AD" clId="Web-{F2F78329-9573-4270-966F-8FDC390BCB4B}" dt="2022-05-09T00:36:22.884" v="2" actId="20577"/>
          <ac:spMkLst>
            <pc:docMk/>
            <pc:sldMk cId="909067420" sldId="261"/>
            <ac:spMk id="4" creationId="{9ADDBEA4-F274-D69D-0EFF-FA2785320A53}"/>
          </ac:spMkLst>
        </pc:spChg>
      </pc:sldChg>
      <pc:sldChg chg="modSp">
        <pc:chgData name="Sebastian, Anjali" userId="S::asebastian@seattleu.edu::c75a1a80-7bb0-4f53-985e-6d84c22afa41" providerId="AD" clId="Web-{F2F78329-9573-4270-966F-8FDC390BCB4B}" dt="2022-05-09T01:57:19.208" v="1401" actId="20577"/>
        <pc:sldMkLst>
          <pc:docMk/>
          <pc:sldMk cId="1776219117" sldId="262"/>
        </pc:sldMkLst>
        <pc:spChg chg="mod">
          <ac:chgData name="Sebastian, Anjali" userId="S::asebastian@seattleu.edu::c75a1a80-7bb0-4f53-985e-6d84c22afa41" providerId="AD" clId="Web-{F2F78329-9573-4270-966F-8FDC390BCB4B}" dt="2022-05-09T01:53:26.850" v="1168" actId="20577"/>
          <ac:spMkLst>
            <pc:docMk/>
            <pc:sldMk cId="1776219117" sldId="262"/>
            <ac:spMk id="9" creationId="{9E9BC1B4-DEC6-BAEB-F762-57064367B5F3}"/>
          </ac:spMkLst>
        </pc:spChg>
        <pc:spChg chg="mod">
          <ac:chgData name="Sebastian, Anjali" userId="S::asebastian@seattleu.edu::c75a1a80-7bb0-4f53-985e-6d84c22afa41" providerId="AD" clId="Web-{F2F78329-9573-4270-966F-8FDC390BCB4B}" dt="2022-05-09T01:57:19.208" v="1401" actId="20577"/>
          <ac:spMkLst>
            <pc:docMk/>
            <pc:sldMk cId="1776219117" sldId="262"/>
            <ac:spMk id="13" creationId="{25A98137-BC18-9E51-B747-E6D8F1B372E0}"/>
          </ac:spMkLst>
        </pc:spChg>
      </pc:sldChg>
      <pc:sldChg chg="modSp add replId">
        <pc:chgData name="Sebastian, Anjali" userId="S::asebastian@seattleu.edu::c75a1a80-7bb0-4f53-985e-6d84c22afa41" providerId="AD" clId="Web-{F2F78329-9573-4270-966F-8FDC390BCB4B}" dt="2022-05-09T00:45:19.692" v="36" actId="20577"/>
        <pc:sldMkLst>
          <pc:docMk/>
          <pc:sldMk cId="2862905098" sldId="266"/>
        </pc:sldMkLst>
        <pc:spChg chg="mod">
          <ac:chgData name="Sebastian, Anjali" userId="S::asebastian@seattleu.edu::c75a1a80-7bb0-4f53-985e-6d84c22afa41" providerId="AD" clId="Web-{F2F78329-9573-4270-966F-8FDC390BCB4B}" dt="2022-05-09T00:45:19.692" v="36" actId="20577"/>
          <ac:spMkLst>
            <pc:docMk/>
            <pc:sldMk cId="2862905098" sldId="266"/>
            <ac:spMk id="9" creationId="{9E9BC1B4-DEC6-BAEB-F762-57064367B5F3}"/>
          </ac:spMkLst>
        </pc:spChg>
      </pc:sldChg>
      <pc:sldChg chg="modSp">
        <pc:chgData name="Sebastian, Anjali" userId="S::asebastian@seattleu.edu::c75a1a80-7bb0-4f53-985e-6d84c22afa41" providerId="AD" clId="Web-{F2F78329-9573-4270-966F-8FDC390BCB4B}" dt="2022-05-09T01:42:44.933" v="936" actId="20577"/>
        <pc:sldMkLst>
          <pc:docMk/>
          <pc:sldMk cId="48689862" sldId="267"/>
        </pc:sldMkLst>
        <pc:spChg chg="mod">
          <ac:chgData name="Sebastian, Anjali" userId="S::asebastian@seattleu.edu::c75a1a80-7bb0-4f53-985e-6d84c22afa41" providerId="AD" clId="Web-{F2F78329-9573-4270-966F-8FDC390BCB4B}" dt="2022-05-09T01:42:44.933" v="936" actId="20577"/>
          <ac:spMkLst>
            <pc:docMk/>
            <pc:sldMk cId="48689862" sldId="267"/>
            <ac:spMk id="3" creationId="{C357AA7C-E653-9A7E-2A3E-41D554C548F1}"/>
          </ac:spMkLst>
        </pc:spChg>
      </pc:sldChg>
      <pc:sldChg chg="add del replId">
        <pc:chgData name="Sebastian, Anjali" userId="S::asebastian@seattleu.edu::c75a1a80-7bb0-4f53-985e-6d84c22afa41" providerId="AD" clId="Web-{F2F78329-9573-4270-966F-8FDC390BCB4B}" dt="2022-05-09T00:44:25.068" v="19"/>
        <pc:sldMkLst>
          <pc:docMk/>
          <pc:sldMk cId="675861533" sldId="267"/>
        </pc:sldMkLst>
      </pc:sldChg>
      <pc:sldChg chg="modSp">
        <pc:chgData name="Sebastian, Anjali" userId="S::asebastian@seattleu.edu::c75a1a80-7bb0-4f53-985e-6d84c22afa41" providerId="AD" clId="Web-{F2F78329-9573-4270-966F-8FDC390BCB4B}" dt="2022-05-09T01:43:02.339" v="939" actId="20577"/>
        <pc:sldMkLst>
          <pc:docMk/>
          <pc:sldMk cId="3449795208" sldId="268"/>
        </pc:sldMkLst>
        <pc:spChg chg="mod">
          <ac:chgData name="Sebastian, Anjali" userId="S::asebastian@seattleu.edu::c75a1a80-7bb0-4f53-985e-6d84c22afa41" providerId="AD" clId="Web-{F2F78329-9573-4270-966F-8FDC390BCB4B}" dt="2022-05-09T01:43:02.339" v="939" actId="20577"/>
          <ac:spMkLst>
            <pc:docMk/>
            <pc:sldMk cId="3449795208" sldId="268"/>
            <ac:spMk id="3" creationId="{C357AA7C-E653-9A7E-2A3E-41D554C548F1}"/>
          </ac:spMkLst>
        </pc:spChg>
      </pc:sldChg>
      <pc:sldChg chg="modSp">
        <pc:chgData name="Sebastian, Anjali" userId="S::asebastian@seattleu.edu::c75a1a80-7bb0-4f53-985e-6d84c22afa41" providerId="AD" clId="Web-{F2F78329-9573-4270-966F-8FDC390BCB4B}" dt="2022-05-09T01:43:20.011" v="942" actId="20577"/>
        <pc:sldMkLst>
          <pc:docMk/>
          <pc:sldMk cId="991648929" sldId="269"/>
        </pc:sldMkLst>
        <pc:spChg chg="mod">
          <ac:chgData name="Sebastian, Anjali" userId="S::asebastian@seattleu.edu::c75a1a80-7bb0-4f53-985e-6d84c22afa41" providerId="AD" clId="Web-{F2F78329-9573-4270-966F-8FDC390BCB4B}" dt="2022-05-09T01:43:20.011" v="942" actId="20577"/>
          <ac:spMkLst>
            <pc:docMk/>
            <pc:sldMk cId="991648929" sldId="269"/>
            <ac:spMk id="3" creationId="{C357AA7C-E653-9A7E-2A3E-41D554C548F1}"/>
          </ac:spMkLst>
        </pc:spChg>
      </pc:sldChg>
    </pc:docChg>
  </pc:docChgLst>
  <pc:docChgLst>
    <pc:chgData name="Sebastian, Anjali" userId="S::asebastian@seattleu.edu::c75a1a80-7bb0-4f53-985e-6d84c22afa41" providerId="AD" clId="Web-{285D237E-DF69-4AFB-A1A8-CC5C93212EE2}"/>
    <pc:docChg chg="modSld">
      <pc:chgData name="Sebastian, Anjali" userId="S::asebastian@seattleu.edu::c75a1a80-7bb0-4f53-985e-6d84c22afa41" providerId="AD" clId="Web-{285D237E-DF69-4AFB-A1A8-CC5C93212EE2}" dt="2022-05-09T19:05:50.280" v="4"/>
      <pc:docMkLst>
        <pc:docMk/>
      </pc:docMkLst>
      <pc:sldChg chg="addSp delSp modSp">
        <pc:chgData name="Sebastian, Anjali" userId="S::asebastian@seattleu.edu::c75a1a80-7bb0-4f53-985e-6d84c22afa41" providerId="AD" clId="Web-{285D237E-DF69-4AFB-A1A8-CC5C93212EE2}" dt="2022-05-09T19:05:50.280" v="4"/>
        <pc:sldMkLst>
          <pc:docMk/>
          <pc:sldMk cId="1799838385" sldId="265"/>
        </pc:sldMkLst>
        <pc:spChg chg="add del">
          <ac:chgData name="Sebastian, Anjali" userId="S::asebastian@seattleu.edu::c75a1a80-7bb0-4f53-985e-6d84c22afa41" providerId="AD" clId="Web-{285D237E-DF69-4AFB-A1A8-CC5C93212EE2}" dt="2022-05-09T19:05:32.155" v="3"/>
          <ac:spMkLst>
            <pc:docMk/>
            <pc:sldMk cId="1799838385" sldId="265"/>
            <ac:spMk id="2" creationId="{42AAC55D-88EB-44E4-AD7E-262D85E034C7}"/>
          </ac:spMkLst>
        </pc:spChg>
        <pc:spChg chg="mod">
          <ac:chgData name="Sebastian, Anjali" userId="S::asebastian@seattleu.edu::c75a1a80-7bb0-4f53-985e-6d84c22afa41" providerId="AD" clId="Web-{285D237E-DF69-4AFB-A1A8-CC5C93212EE2}" dt="2022-05-09T19:05:50.280" v="4"/>
          <ac:spMkLst>
            <pc:docMk/>
            <pc:sldMk cId="1799838385" sldId="265"/>
            <ac:spMk id="113" creationId="{978A2E08-81D2-472F-BDD4-D65C9605526E}"/>
          </ac:spMkLst>
        </pc:spChg>
      </pc:sldChg>
    </pc:docChg>
  </pc:docChgLst>
  <pc:docChgLst>
    <pc:chgData name="Sebastian, Anjali" userId="S::asebastian@seattleu.edu::c75a1a80-7bb0-4f53-985e-6d84c22afa41" providerId="AD" clId="Web-{B744C27B-A505-4DD6-B8E0-0721CC19D606}"/>
    <pc:docChg chg="modSld">
      <pc:chgData name="Sebastian, Anjali" userId="S::asebastian@seattleu.edu::c75a1a80-7bb0-4f53-985e-6d84c22afa41" providerId="AD" clId="Web-{B744C27B-A505-4DD6-B8E0-0721CC19D606}" dt="2022-05-09T03:12:00.363" v="146"/>
      <pc:docMkLst>
        <pc:docMk/>
      </pc:docMkLst>
      <pc:sldChg chg="modSp">
        <pc:chgData name="Sebastian, Anjali" userId="S::asebastian@seattleu.edu::c75a1a80-7bb0-4f53-985e-6d84c22afa41" providerId="AD" clId="Web-{B744C27B-A505-4DD6-B8E0-0721CC19D606}" dt="2022-05-09T03:02:36.521" v="38" actId="20577"/>
        <pc:sldMkLst>
          <pc:docMk/>
          <pc:sldMk cId="2815526703" sldId="260"/>
        </pc:sldMkLst>
        <pc:spChg chg="mod">
          <ac:chgData name="Sebastian, Anjali" userId="S::asebastian@seattleu.edu::c75a1a80-7bb0-4f53-985e-6d84c22afa41" providerId="AD" clId="Web-{B744C27B-A505-4DD6-B8E0-0721CC19D606}" dt="2022-05-09T03:02:36.521" v="38" actId="20577"/>
          <ac:spMkLst>
            <pc:docMk/>
            <pc:sldMk cId="2815526703" sldId="260"/>
            <ac:spMk id="3" creationId="{65B4DB47-B774-BA01-621D-48F34121D033}"/>
          </ac:spMkLst>
        </pc:spChg>
      </pc:sldChg>
      <pc:sldChg chg="addSp delSp modSp mod setBg">
        <pc:chgData name="Sebastian, Anjali" userId="S::asebastian@seattleu.edu::c75a1a80-7bb0-4f53-985e-6d84c22afa41" providerId="AD" clId="Web-{B744C27B-A505-4DD6-B8E0-0721CC19D606}" dt="2022-05-09T03:12:00.363" v="146"/>
        <pc:sldMkLst>
          <pc:docMk/>
          <pc:sldMk cId="3743521884" sldId="263"/>
        </pc:sldMkLst>
        <pc:spChg chg="mod">
          <ac:chgData name="Sebastian, Anjali" userId="S::asebastian@seattleu.edu::c75a1a80-7bb0-4f53-985e-6d84c22afa41" providerId="AD" clId="Web-{B744C27B-A505-4DD6-B8E0-0721CC19D606}" dt="2022-05-09T03:12:00.363" v="146"/>
          <ac:spMkLst>
            <pc:docMk/>
            <pc:sldMk cId="3743521884" sldId="263"/>
            <ac:spMk id="5" creationId="{5AE98C6C-4A78-9DC4-A2CD-59DFE5A98EEE}"/>
          </ac:spMkLst>
        </pc:spChg>
        <pc:spChg chg="mod">
          <ac:chgData name="Sebastian, Anjali" userId="S::asebastian@seattleu.edu::c75a1a80-7bb0-4f53-985e-6d84c22afa41" providerId="AD" clId="Web-{B744C27B-A505-4DD6-B8E0-0721CC19D606}" dt="2022-05-09T03:12:00.363" v="146"/>
          <ac:spMkLst>
            <pc:docMk/>
            <pc:sldMk cId="3743521884" sldId="263"/>
            <ac:spMk id="6" creationId="{6351C076-747F-F046-5F98-847BB2B53282}"/>
          </ac:spMkLst>
        </pc:spChg>
        <pc:spChg chg="add del">
          <ac:chgData name="Sebastian, Anjali" userId="S::asebastian@seattleu.edu::c75a1a80-7bb0-4f53-985e-6d84c22afa41" providerId="AD" clId="Web-{B744C27B-A505-4DD6-B8E0-0721CC19D606}" dt="2022-05-09T03:10:54.582" v="141"/>
          <ac:spMkLst>
            <pc:docMk/>
            <pc:sldMk cId="3743521884" sldId="263"/>
            <ac:spMk id="11" creationId="{B8CE2A87-DBA0-4B0D-98B6-FA36B850BA75}"/>
          </ac:spMkLst>
        </pc:spChg>
        <pc:spChg chg="add del">
          <ac:chgData name="Sebastian, Anjali" userId="S::asebastian@seattleu.edu::c75a1a80-7bb0-4f53-985e-6d84c22afa41" providerId="AD" clId="Web-{B744C27B-A505-4DD6-B8E0-0721CC19D606}" dt="2022-05-09T03:12:00.363" v="146"/>
          <ac:spMkLst>
            <pc:docMk/>
            <pc:sldMk cId="3743521884" sldId="263"/>
            <ac:spMk id="20" creationId="{B8CE2A87-DBA0-4B0D-98B6-FA36B850BA75}"/>
          </ac:spMkLst>
        </pc:spChg>
        <pc:spChg chg="add del">
          <ac:chgData name="Sebastian, Anjali" userId="S::asebastian@seattleu.edu::c75a1a80-7bb0-4f53-985e-6d84c22afa41" providerId="AD" clId="Web-{B744C27B-A505-4DD6-B8E0-0721CC19D606}" dt="2022-05-09T03:12:00.347" v="145"/>
          <ac:spMkLst>
            <pc:docMk/>
            <pc:sldMk cId="3743521884" sldId="263"/>
            <ac:spMk id="29" creationId="{A0202727-54F2-4F63-818F-99119BA2134F}"/>
          </ac:spMkLst>
        </pc:spChg>
        <pc:spChg chg="add">
          <ac:chgData name="Sebastian, Anjali" userId="S::asebastian@seattleu.edu::c75a1a80-7bb0-4f53-985e-6d84c22afa41" providerId="AD" clId="Web-{B744C27B-A505-4DD6-B8E0-0721CC19D606}" dt="2022-05-09T03:12:00.363" v="146"/>
          <ac:spMkLst>
            <pc:docMk/>
            <pc:sldMk cId="3743521884" sldId="263"/>
            <ac:spMk id="35" creationId="{7A9FF011-88A5-4B89-AD4A-E08820CEE4E8}"/>
          </ac:spMkLst>
        </pc:spChg>
        <pc:grpChg chg="add del">
          <ac:chgData name="Sebastian, Anjali" userId="S::asebastian@seattleu.edu::c75a1a80-7bb0-4f53-985e-6d84c22afa41" providerId="AD" clId="Web-{B744C27B-A505-4DD6-B8E0-0721CC19D606}" dt="2022-05-09T03:10:54.582" v="141"/>
          <ac:grpSpMkLst>
            <pc:docMk/>
            <pc:sldMk cId="3743521884" sldId="263"/>
            <ac:grpSpMk id="13" creationId="{3F4FDEC5-B98A-4D9F-BB63-FA5A1ED9D3BB}"/>
          </ac:grpSpMkLst>
        </pc:grpChg>
        <pc:grpChg chg="add del">
          <ac:chgData name="Sebastian, Anjali" userId="S::asebastian@seattleu.edu::c75a1a80-7bb0-4f53-985e-6d84c22afa41" providerId="AD" clId="Web-{B744C27B-A505-4DD6-B8E0-0721CC19D606}" dt="2022-05-09T03:12:00.363" v="146"/>
          <ac:grpSpMkLst>
            <pc:docMk/>
            <pc:sldMk cId="3743521884" sldId="263"/>
            <ac:grpSpMk id="22" creationId="{3F4FDEC5-B98A-4D9F-BB63-FA5A1ED9D3BB}"/>
          </ac:grpSpMkLst>
        </pc:grpChg>
        <pc:grpChg chg="add del">
          <ac:chgData name="Sebastian, Anjali" userId="S::asebastian@seattleu.edu::c75a1a80-7bb0-4f53-985e-6d84c22afa41" providerId="AD" clId="Web-{B744C27B-A505-4DD6-B8E0-0721CC19D606}" dt="2022-05-09T03:12:00.347" v="145"/>
          <ac:grpSpMkLst>
            <pc:docMk/>
            <pc:sldMk cId="3743521884" sldId="263"/>
            <ac:grpSpMk id="31" creationId="{B7A73C12-F0BE-4AA8-845B-8CE5359D6F73}"/>
          </ac:grpSpMkLst>
        </pc:grpChg>
        <pc:grpChg chg="add">
          <ac:chgData name="Sebastian, Anjali" userId="S::asebastian@seattleu.edu::c75a1a80-7bb0-4f53-985e-6d84c22afa41" providerId="AD" clId="Web-{B744C27B-A505-4DD6-B8E0-0721CC19D606}" dt="2022-05-09T03:12:00.363" v="146"/>
          <ac:grpSpMkLst>
            <pc:docMk/>
            <pc:sldMk cId="3743521884" sldId="263"/>
            <ac:grpSpMk id="36" creationId="{6BAEAFFD-C82E-4805-8EFA-403C6D826E75}"/>
          </ac:grpSpMkLst>
        </pc:grpChg>
        <pc:picChg chg="add del mod">
          <ac:chgData name="Sebastian, Anjali" userId="S::asebastian@seattleu.edu::c75a1a80-7bb0-4f53-985e-6d84c22afa41" providerId="AD" clId="Web-{B744C27B-A505-4DD6-B8E0-0721CC19D606}" dt="2022-05-09T03:08:53.129" v="131"/>
          <ac:picMkLst>
            <pc:docMk/>
            <pc:sldMk cId="3743521884" sldId="263"/>
            <ac:picMk id="2" creationId="{43B85286-B461-6530-1DC6-3B6DD845AF59}"/>
          </ac:picMkLst>
        </pc:picChg>
        <pc:picChg chg="add del mod modCrop">
          <ac:chgData name="Sebastian, Anjali" userId="S::asebastian@seattleu.edu::c75a1a80-7bb0-4f53-985e-6d84c22afa41" providerId="AD" clId="Web-{B744C27B-A505-4DD6-B8E0-0721CC19D606}" dt="2022-05-09T03:10:44.410" v="139"/>
          <ac:picMkLst>
            <pc:docMk/>
            <pc:sldMk cId="3743521884" sldId="263"/>
            <ac:picMk id="3" creationId="{DBFB20AD-4E7E-34A1-85C2-4C64E991FE8D}"/>
          </ac:picMkLst>
        </pc:picChg>
        <pc:picChg chg="add mod ord modCrop">
          <ac:chgData name="Sebastian, Anjali" userId="S::asebastian@seattleu.edu::c75a1a80-7bb0-4f53-985e-6d84c22afa41" providerId="AD" clId="Web-{B744C27B-A505-4DD6-B8E0-0721CC19D606}" dt="2022-05-09T03:12:00.363" v="146"/>
          <ac:picMkLst>
            <pc:docMk/>
            <pc:sldMk cId="3743521884" sldId="263"/>
            <ac:picMk id="4" creationId="{2AEF2E4D-D1AF-F464-52C5-A1F281C3CD3B}"/>
          </ac:picMkLst>
        </pc:picChg>
      </pc:sldChg>
      <pc:sldChg chg="addSp delSp modSp mod setBg">
        <pc:chgData name="Sebastian, Anjali" userId="S::asebastian@seattleu.edu::c75a1a80-7bb0-4f53-985e-6d84c22afa41" providerId="AD" clId="Web-{B744C27B-A505-4DD6-B8E0-0721CC19D606}" dt="2022-05-09T02:57:50.240" v="3"/>
        <pc:sldMkLst>
          <pc:docMk/>
          <pc:sldMk cId="1799838385" sldId="265"/>
        </pc:sldMkLst>
        <pc:spChg chg="mod">
          <ac:chgData name="Sebastian, Anjali" userId="S::asebastian@seattleu.edu::c75a1a80-7bb0-4f53-985e-6d84c22afa41" providerId="AD" clId="Web-{B744C27B-A505-4DD6-B8E0-0721CC19D606}" dt="2022-05-09T02:57:34.131" v="2"/>
          <ac:spMkLst>
            <pc:docMk/>
            <pc:sldMk cId="1799838385" sldId="265"/>
            <ac:spMk id="7" creationId="{9F0E9263-9899-F1B3-4A12-DEF2D3CAB994}"/>
          </ac:spMkLst>
        </pc:spChg>
        <pc:spChg chg="del mod">
          <ac:chgData name="Sebastian, Anjali" userId="S::asebastian@seattleu.edu::c75a1a80-7bb0-4f53-985e-6d84c22afa41" providerId="AD" clId="Web-{B744C27B-A505-4DD6-B8E0-0721CC19D606}" dt="2022-05-09T02:57:50.240" v="3"/>
          <ac:spMkLst>
            <pc:docMk/>
            <pc:sldMk cId="1799838385" sldId="265"/>
            <ac:spMk id="8" creationId="{386AF8E6-7942-76FB-5026-962728512C48}"/>
          </ac:spMkLst>
        </pc:spChg>
        <pc:spChg chg="add del">
          <ac:chgData name="Sebastian, Anjali" userId="S::asebastian@seattleu.edu::c75a1a80-7bb0-4f53-985e-6d84c22afa41" providerId="AD" clId="Web-{B744C27B-A505-4DD6-B8E0-0721CC19D606}" dt="2022-05-09T02:57:34.006" v="1"/>
          <ac:spMkLst>
            <pc:docMk/>
            <pc:sldMk cId="1799838385" sldId="265"/>
            <ac:spMk id="14" creationId="{75E3D2E7-AD93-44A1-8BC6-0E1343A3E445}"/>
          </ac:spMkLst>
        </pc:spChg>
        <pc:spChg chg="add del">
          <ac:chgData name="Sebastian, Anjali" userId="S::asebastian@seattleu.edu::c75a1a80-7bb0-4f53-985e-6d84c22afa41" providerId="AD" clId="Web-{B744C27B-A505-4DD6-B8E0-0721CC19D606}" dt="2022-05-09T02:57:34.006" v="1"/>
          <ac:spMkLst>
            <pc:docMk/>
            <pc:sldMk cId="1799838385" sldId="265"/>
            <ac:spMk id="16" creationId="{9CC5271D-3244-41E2-B819-CBCB46B719A3}"/>
          </ac:spMkLst>
        </pc:spChg>
        <pc:spChg chg="add del">
          <ac:chgData name="Sebastian, Anjali" userId="S::asebastian@seattleu.edu::c75a1a80-7bb0-4f53-985e-6d84c22afa41" providerId="AD" clId="Web-{B744C27B-A505-4DD6-B8E0-0721CC19D606}" dt="2022-05-09T02:57:34.006" v="1"/>
          <ac:spMkLst>
            <pc:docMk/>
            <pc:sldMk cId="1799838385" sldId="265"/>
            <ac:spMk id="18" creationId="{5683B5F4-86FD-4BF8-88F1-837F5B70B334}"/>
          </ac:spMkLst>
        </pc:spChg>
        <pc:spChg chg="add del">
          <ac:chgData name="Sebastian, Anjali" userId="S::asebastian@seattleu.edu::c75a1a80-7bb0-4f53-985e-6d84c22afa41" providerId="AD" clId="Web-{B744C27B-A505-4DD6-B8E0-0721CC19D606}" dt="2022-05-09T02:57:34.006" v="1"/>
          <ac:spMkLst>
            <pc:docMk/>
            <pc:sldMk cId="1799838385" sldId="265"/>
            <ac:spMk id="24" creationId="{7E948281-0364-4C04-A841-BD36C17BC13C}"/>
          </ac:spMkLst>
        </pc:spChg>
        <pc:spChg chg="add del">
          <ac:chgData name="Sebastian, Anjali" userId="S::asebastian@seattleu.edu::c75a1a80-7bb0-4f53-985e-6d84c22afa41" providerId="AD" clId="Web-{B744C27B-A505-4DD6-B8E0-0721CC19D606}" dt="2022-05-09T02:57:34.006" v="1"/>
          <ac:spMkLst>
            <pc:docMk/>
            <pc:sldMk cId="1799838385" sldId="265"/>
            <ac:spMk id="26" creationId="{3A78FA00-76B8-49BE-B95D-2772712D4B7B}"/>
          </ac:spMkLst>
        </pc:spChg>
        <pc:spChg chg="add">
          <ac:chgData name="Sebastian, Anjali" userId="S::asebastian@seattleu.edu::c75a1a80-7bb0-4f53-985e-6d84c22afa41" providerId="AD" clId="Web-{B744C27B-A505-4DD6-B8E0-0721CC19D606}" dt="2022-05-09T02:57:34.131" v="2"/>
          <ac:spMkLst>
            <pc:docMk/>
            <pc:sldMk cId="1799838385" sldId="265"/>
            <ac:spMk id="32" creationId="{75E3D2E7-AD93-44A1-8BC6-0E1343A3E445}"/>
          </ac:spMkLst>
        </pc:spChg>
        <pc:spChg chg="add">
          <ac:chgData name="Sebastian, Anjali" userId="S::asebastian@seattleu.edu::c75a1a80-7bb0-4f53-985e-6d84c22afa41" providerId="AD" clId="Web-{B744C27B-A505-4DD6-B8E0-0721CC19D606}" dt="2022-05-09T02:57:34.131" v="2"/>
          <ac:spMkLst>
            <pc:docMk/>
            <pc:sldMk cId="1799838385" sldId="265"/>
            <ac:spMk id="33" creationId="{9CC5271D-3244-41E2-B819-CBCB46B719A3}"/>
          </ac:spMkLst>
        </pc:spChg>
        <pc:spChg chg="add">
          <ac:chgData name="Sebastian, Anjali" userId="S::asebastian@seattleu.edu::c75a1a80-7bb0-4f53-985e-6d84c22afa41" providerId="AD" clId="Web-{B744C27B-A505-4DD6-B8E0-0721CC19D606}" dt="2022-05-09T02:57:34.131" v="2"/>
          <ac:spMkLst>
            <pc:docMk/>
            <pc:sldMk cId="1799838385" sldId="265"/>
            <ac:spMk id="34" creationId="{5683B5F4-86FD-4BF8-88F1-837F5B70B334}"/>
          </ac:spMkLst>
        </pc:spChg>
        <pc:spChg chg="add">
          <ac:chgData name="Sebastian, Anjali" userId="S::asebastian@seattleu.edu::c75a1a80-7bb0-4f53-985e-6d84c22afa41" providerId="AD" clId="Web-{B744C27B-A505-4DD6-B8E0-0721CC19D606}" dt="2022-05-09T02:57:34.131" v="2"/>
          <ac:spMkLst>
            <pc:docMk/>
            <pc:sldMk cId="1799838385" sldId="265"/>
            <ac:spMk id="36" creationId="{5C28659E-412C-4600-B45E-BAE370BC24B9}"/>
          </ac:spMkLst>
        </pc:spChg>
        <pc:spChg chg="add">
          <ac:chgData name="Sebastian, Anjali" userId="S::asebastian@seattleu.edu::c75a1a80-7bb0-4f53-985e-6d84c22afa41" providerId="AD" clId="Web-{B744C27B-A505-4DD6-B8E0-0721CC19D606}" dt="2022-05-09T02:57:34.131" v="2"/>
          <ac:spMkLst>
            <pc:docMk/>
            <pc:sldMk cId="1799838385" sldId="265"/>
            <ac:spMk id="38" creationId="{AE95896B-6905-4618-A7DF-DED8A61FBC83}"/>
          </ac:spMkLst>
        </pc:spChg>
        <pc:spChg chg="add">
          <ac:chgData name="Sebastian, Anjali" userId="S::asebastian@seattleu.edu::c75a1a80-7bb0-4f53-985e-6d84c22afa41" providerId="AD" clId="Web-{B744C27B-A505-4DD6-B8E0-0721CC19D606}" dt="2022-05-09T02:57:34.131" v="2"/>
          <ac:spMkLst>
            <pc:docMk/>
            <pc:sldMk cId="1799838385" sldId="265"/>
            <ac:spMk id="39" creationId="{7748BD8C-4984-4138-94CA-2DC5F39DC379}"/>
          </ac:spMkLst>
        </pc:spChg>
        <pc:grpChg chg="add del">
          <ac:chgData name="Sebastian, Anjali" userId="S::asebastian@seattleu.edu::c75a1a80-7bb0-4f53-985e-6d84c22afa41" providerId="AD" clId="Web-{B744C27B-A505-4DD6-B8E0-0721CC19D606}" dt="2022-05-09T02:57:34.006" v="1"/>
          <ac:grpSpMkLst>
            <pc:docMk/>
            <pc:sldMk cId="1799838385" sldId="265"/>
            <ac:grpSpMk id="20" creationId="{468FD2E2-2BBC-4CE0-8728-F7F04CF3DA80}"/>
          </ac:grpSpMkLst>
        </pc:grpChg>
        <pc:grpChg chg="add del">
          <ac:chgData name="Sebastian, Anjali" userId="S::asebastian@seattleu.edu::c75a1a80-7bb0-4f53-985e-6d84c22afa41" providerId="AD" clId="Web-{B744C27B-A505-4DD6-B8E0-0721CC19D606}" dt="2022-05-09T02:57:34.006" v="1"/>
          <ac:grpSpMkLst>
            <pc:docMk/>
            <pc:sldMk cId="1799838385" sldId="265"/>
            <ac:grpSpMk id="28" creationId="{1FD7541F-6ED3-4558-838A-A55FF8D6DC0D}"/>
          </ac:grpSpMkLst>
        </pc:grpChg>
        <pc:grpChg chg="add">
          <ac:chgData name="Sebastian, Anjali" userId="S::asebastian@seattleu.edu::c75a1a80-7bb0-4f53-985e-6d84c22afa41" providerId="AD" clId="Web-{B744C27B-A505-4DD6-B8E0-0721CC19D606}" dt="2022-05-09T02:57:34.131" v="2"/>
          <ac:grpSpMkLst>
            <pc:docMk/>
            <pc:sldMk cId="1799838385" sldId="265"/>
            <ac:grpSpMk id="35" creationId="{468FD2E2-2BBC-4CE0-8728-F7F04CF3DA80}"/>
          </ac:grpSpMkLst>
        </pc:grpChg>
        <pc:picChg chg="add del">
          <ac:chgData name="Sebastian, Anjali" userId="S::asebastian@seattleu.edu::c75a1a80-7bb0-4f53-985e-6d84c22afa41" providerId="AD" clId="Web-{B744C27B-A505-4DD6-B8E0-0721CC19D606}" dt="2022-05-09T02:57:34.006" v="1"/>
          <ac:picMkLst>
            <pc:docMk/>
            <pc:sldMk cId="1799838385" sldId="265"/>
            <ac:picMk id="10" creationId="{904376B4-520A-15FB-846E-7C57D0FD4DBA}"/>
          </ac:picMkLst>
        </pc:picChg>
        <pc:picChg chg="add">
          <ac:chgData name="Sebastian, Anjali" userId="S::asebastian@seattleu.edu::c75a1a80-7bb0-4f53-985e-6d84c22afa41" providerId="AD" clId="Web-{B744C27B-A505-4DD6-B8E0-0721CC19D606}" dt="2022-05-09T02:57:34.131" v="2"/>
          <ac:picMkLst>
            <pc:docMk/>
            <pc:sldMk cId="1799838385" sldId="265"/>
            <ac:picMk id="37" creationId="{BFEA1CA2-B088-E4E6-7837-9D4F999365AF}"/>
          </ac:picMkLst>
        </pc:picChg>
      </pc:sldChg>
    </pc:docChg>
  </pc:docChgLst>
  <pc:docChgLst>
    <pc:chgData name="Marklynn, Vincent" userId="2cd1a88a-8f78-46ea-ac74-b4173a867213" providerId="ADAL" clId="{B092FC3E-1E62-D94C-A18E-6B678097FB21}"/>
    <pc:docChg chg="undo custSel modSld">
      <pc:chgData name="Marklynn, Vincent" userId="2cd1a88a-8f78-46ea-ac74-b4173a867213" providerId="ADAL" clId="{B092FC3E-1E62-D94C-A18E-6B678097FB21}" dt="2022-05-08T16:28:21.802" v="712" actId="20577"/>
      <pc:docMkLst>
        <pc:docMk/>
      </pc:docMkLst>
      <pc:sldChg chg="modSp mod">
        <pc:chgData name="Marklynn, Vincent" userId="2cd1a88a-8f78-46ea-ac74-b4173a867213" providerId="ADAL" clId="{B092FC3E-1E62-D94C-A18E-6B678097FB21}" dt="2022-05-08T16:28:21.802" v="712" actId="20577"/>
        <pc:sldMkLst>
          <pc:docMk/>
          <pc:sldMk cId="2878721810" sldId="257"/>
        </pc:sldMkLst>
        <pc:spChg chg="mod">
          <ac:chgData name="Marklynn, Vincent" userId="2cd1a88a-8f78-46ea-ac74-b4173a867213" providerId="ADAL" clId="{B092FC3E-1E62-D94C-A18E-6B678097FB21}" dt="2022-05-08T16:28:21.802" v="712" actId="20577"/>
          <ac:spMkLst>
            <pc:docMk/>
            <pc:sldMk cId="2878721810" sldId="257"/>
            <ac:spMk id="9" creationId="{0E9187CD-7742-014B-623B-38711E514549}"/>
          </ac:spMkLst>
        </pc:spChg>
      </pc:sldChg>
      <pc:sldChg chg="modSp mod">
        <pc:chgData name="Marklynn, Vincent" userId="2cd1a88a-8f78-46ea-ac74-b4173a867213" providerId="ADAL" clId="{B092FC3E-1E62-D94C-A18E-6B678097FB21}" dt="2022-05-08T16:24:13.313" v="676" actId="5793"/>
        <pc:sldMkLst>
          <pc:docMk/>
          <pc:sldMk cId="4042437183" sldId="258"/>
        </pc:sldMkLst>
        <pc:spChg chg="mod">
          <ac:chgData name="Marklynn, Vincent" userId="2cd1a88a-8f78-46ea-ac74-b4173a867213" providerId="ADAL" clId="{B092FC3E-1E62-D94C-A18E-6B678097FB21}" dt="2022-05-08T16:24:13.313" v="676" actId="5793"/>
          <ac:spMkLst>
            <pc:docMk/>
            <pc:sldMk cId="4042437183" sldId="258"/>
            <ac:spMk id="4" creationId="{7E78E73F-2D7D-55D1-85F0-5AEE499DF5CF}"/>
          </ac:spMkLst>
        </pc:spChg>
        <pc:picChg chg="mod">
          <ac:chgData name="Marklynn, Vincent" userId="2cd1a88a-8f78-46ea-ac74-b4173a867213" providerId="ADAL" clId="{B092FC3E-1E62-D94C-A18E-6B678097FB21}" dt="2022-05-08T16:23:18.659" v="593" actId="1076"/>
          <ac:picMkLst>
            <pc:docMk/>
            <pc:sldMk cId="4042437183" sldId="258"/>
            <ac:picMk id="2050" creationId="{551DB616-D88E-3201-C2F7-BF9DB431A142}"/>
          </ac:picMkLst>
        </pc:picChg>
      </pc:sldChg>
      <pc:sldChg chg="modSp mod">
        <pc:chgData name="Marklynn, Vincent" userId="2cd1a88a-8f78-46ea-ac74-b4173a867213" providerId="ADAL" clId="{B092FC3E-1E62-D94C-A18E-6B678097FB21}" dt="2022-05-08T16:12:12.650" v="63" actId="20577"/>
        <pc:sldMkLst>
          <pc:docMk/>
          <pc:sldMk cId="2815526703" sldId="260"/>
        </pc:sldMkLst>
        <pc:spChg chg="mod">
          <ac:chgData name="Marklynn, Vincent" userId="2cd1a88a-8f78-46ea-ac74-b4173a867213" providerId="ADAL" clId="{B092FC3E-1E62-D94C-A18E-6B678097FB21}" dt="2022-05-08T16:12:12.650" v="63" actId="20577"/>
          <ac:spMkLst>
            <pc:docMk/>
            <pc:sldMk cId="2815526703" sldId="260"/>
            <ac:spMk id="3" creationId="{65B4DB47-B774-BA01-621D-48F34121D033}"/>
          </ac:spMkLst>
        </pc:spChg>
      </pc:sldChg>
    </pc:docChg>
  </pc:docChgLst>
  <pc:docChgLst>
    <pc:chgData name="Sebastian, Anjali" userId="S::asebastian@seattleu.edu::c75a1a80-7bb0-4f53-985e-6d84c22afa41" providerId="AD" clId="Web-{D2CFBF14-F519-40D4-9DCA-815FFAF32E63}"/>
    <pc:docChg chg="modSld modMainMaster">
      <pc:chgData name="Sebastian, Anjali" userId="S::asebastian@seattleu.edu::c75a1a80-7bb0-4f53-985e-6d84c22afa41" providerId="AD" clId="Web-{D2CFBF14-F519-40D4-9DCA-815FFAF32E63}" dt="2022-05-09T19:02:37.647" v="186" actId="20577"/>
      <pc:docMkLst>
        <pc:docMk/>
      </pc:docMkLst>
      <pc:sldChg chg="addSp delSp modSp">
        <pc:chgData name="Sebastian, Anjali" userId="S::asebastian@seattleu.edu::c75a1a80-7bb0-4f53-985e-6d84c22afa41" providerId="AD" clId="Web-{D2CFBF14-F519-40D4-9DCA-815FFAF32E63}" dt="2022-05-09T19:00:31.586" v="176" actId="20577"/>
        <pc:sldMkLst>
          <pc:docMk/>
          <pc:sldMk cId="1322672143" sldId="256"/>
        </pc:sldMkLst>
        <pc:spChg chg="add del mod">
          <ac:chgData name="Sebastian, Anjali" userId="S::asebastian@seattleu.edu::c75a1a80-7bb0-4f53-985e-6d84c22afa41" providerId="AD" clId="Web-{D2CFBF14-F519-40D4-9DCA-815FFAF32E63}" dt="2022-05-09T18:56:56.899" v="167"/>
          <ac:spMkLst>
            <pc:docMk/>
            <pc:sldMk cId="1322672143" sldId="256"/>
            <ac:spMk id="2" creationId="{E661D09D-589B-5243-143F-A8AF6FB59443}"/>
          </ac:spMkLst>
        </pc:spChg>
        <pc:spChg chg="mod">
          <ac:chgData name="Sebastian, Anjali" userId="S::asebastian@seattleu.edu::c75a1a80-7bb0-4f53-985e-6d84c22afa41" providerId="AD" clId="Web-{D2CFBF14-F519-40D4-9DCA-815FFAF32E63}" dt="2022-05-09T19:00:31.586" v="176" actId="20577"/>
          <ac:spMkLst>
            <pc:docMk/>
            <pc:sldMk cId="1322672143" sldId="256"/>
            <ac:spMk id="4" creationId="{672E3C75-99C6-70A8-95DB-957F64B8EF97}"/>
          </ac:spMkLst>
        </pc:spChg>
      </pc:sldChg>
      <pc:sldChg chg="addSp modSp">
        <pc:chgData name="Sebastian, Anjali" userId="S::asebastian@seattleu.edu::c75a1a80-7bb0-4f53-985e-6d84c22afa41" providerId="AD" clId="Web-{D2CFBF14-F519-40D4-9DCA-815FFAF32E63}" dt="2022-05-09T18:56:25.072" v="163"/>
        <pc:sldMkLst>
          <pc:docMk/>
          <pc:sldMk cId="2878721810" sldId="257"/>
        </pc:sldMkLst>
        <pc:spChg chg="add mod">
          <ac:chgData name="Sebastian, Anjali" userId="S::asebastian@seattleu.edu::c75a1a80-7bb0-4f53-985e-6d84c22afa41" providerId="AD" clId="Web-{D2CFBF14-F519-40D4-9DCA-815FFAF32E63}" dt="2022-05-09T18:56:25.072" v="163"/>
          <ac:spMkLst>
            <pc:docMk/>
            <pc:sldMk cId="2878721810" sldId="257"/>
            <ac:spMk id="2" creationId="{25DE493B-E623-4840-A0D8-4E39AC6D9F43}"/>
          </ac:spMkLst>
        </pc:spChg>
      </pc:sldChg>
      <pc:sldChg chg="addSp modSp">
        <pc:chgData name="Sebastian, Anjali" userId="S::asebastian@seattleu.edu::c75a1a80-7bb0-4f53-985e-6d84c22afa41" providerId="AD" clId="Web-{D2CFBF14-F519-40D4-9DCA-815FFAF32E63}" dt="2022-05-09T18:56:17.478" v="162"/>
        <pc:sldMkLst>
          <pc:docMk/>
          <pc:sldMk cId="4042437183" sldId="258"/>
        </pc:sldMkLst>
        <pc:spChg chg="add mod">
          <ac:chgData name="Sebastian, Anjali" userId="S::asebastian@seattleu.edu::c75a1a80-7bb0-4f53-985e-6d84c22afa41" providerId="AD" clId="Web-{D2CFBF14-F519-40D4-9DCA-815FFAF32E63}" dt="2022-05-09T18:56:17.478" v="162"/>
          <ac:spMkLst>
            <pc:docMk/>
            <pc:sldMk cId="4042437183" sldId="258"/>
            <ac:spMk id="3" creationId="{55025ED3-1B77-D292-2FF8-6249AACA339A}"/>
          </ac:spMkLst>
        </pc:spChg>
        <pc:spChg chg="mod">
          <ac:chgData name="Sebastian, Anjali" userId="S::asebastian@seattleu.edu::c75a1a80-7bb0-4f53-985e-6d84c22afa41" providerId="AD" clId="Web-{D2CFBF14-F519-40D4-9DCA-815FFAF32E63}" dt="2022-05-09T18:39:40.359" v="7" actId="20577"/>
          <ac:spMkLst>
            <pc:docMk/>
            <pc:sldMk cId="4042437183" sldId="258"/>
            <ac:spMk id="4" creationId="{7E78E73F-2D7D-55D1-85F0-5AEE499DF5CF}"/>
          </ac:spMkLst>
        </pc:spChg>
      </pc:sldChg>
      <pc:sldChg chg="addSp modSp">
        <pc:chgData name="Sebastian, Anjali" userId="S::asebastian@seattleu.edu::c75a1a80-7bb0-4f53-985e-6d84c22afa41" providerId="AD" clId="Web-{D2CFBF14-F519-40D4-9DCA-815FFAF32E63}" dt="2022-05-09T18:56:36.837" v="165"/>
        <pc:sldMkLst>
          <pc:docMk/>
          <pc:sldMk cId="3173812485" sldId="259"/>
        </pc:sldMkLst>
        <pc:spChg chg="mod">
          <ac:chgData name="Sebastian, Anjali" userId="S::asebastian@seattleu.edu::c75a1a80-7bb0-4f53-985e-6d84c22afa41" providerId="AD" clId="Web-{D2CFBF14-F519-40D4-9DCA-815FFAF32E63}" dt="2022-05-09T18:45:01.591" v="49" actId="20577"/>
          <ac:spMkLst>
            <pc:docMk/>
            <pc:sldMk cId="3173812485" sldId="259"/>
            <ac:spMk id="3" creationId="{04B2A026-5EF8-3EA4-827B-954217A02DF0}"/>
          </ac:spMkLst>
        </pc:spChg>
        <pc:spChg chg="add mod">
          <ac:chgData name="Sebastian, Anjali" userId="S::asebastian@seattleu.edu::c75a1a80-7bb0-4f53-985e-6d84c22afa41" providerId="AD" clId="Web-{D2CFBF14-F519-40D4-9DCA-815FFAF32E63}" dt="2022-05-09T18:56:36.837" v="165"/>
          <ac:spMkLst>
            <pc:docMk/>
            <pc:sldMk cId="3173812485" sldId="259"/>
            <ac:spMk id="5" creationId="{84E5642A-5196-60B2-6D73-8713AD60D418}"/>
          </ac:spMkLst>
        </pc:spChg>
      </pc:sldChg>
      <pc:sldChg chg="addSp modSp">
        <pc:chgData name="Sebastian, Anjali" userId="S::asebastian@seattleu.edu::c75a1a80-7bb0-4f53-985e-6d84c22afa41" providerId="AD" clId="Web-{D2CFBF14-F519-40D4-9DCA-815FFAF32E63}" dt="2022-05-09T18:56:31.400" v="164"/>
        <pc:sldMkLst>
          <pc:docMk/>
          <pc:sldMk cId="2815526703" sldId="260"/>
        </pc:sldMkLst>
        <pc:spChg chg="mod">
          <ac:chgData name="Sebastian, Anjali" userId="S::asebastian@seattleu.edu::c75a1a80-7bb0-4f53-985e-6d84c22afa41" providerId="AD" clId="Web-{D2CFBF14-F519-40D4-9DCA-815FFAF32E63}" dt="2022-05-09T18:51:05.417" v="147" actId="20577"/>
          <ac:spMkLst>
            <pc:docMk/>
            <pc:sldMk cId="2815526703" sldId="260"/>
            <ac:spMk id="3" creationId="{65B4DB47-B774-BA01-621D-48F34121D033}"/>
          </ac:spMkLst>
        </pc:spChg>
        <pc:spChg chg="add mod">
          <ac:chgData name="Sebastian, Anjali" userId="S::asebastian@seattleu.edu::c75a1a80-7bb0-4f53-985e-6d84c22afa41" providerId="AD" clId="Web-{D2CFBF14-F519-40D4-9DCA-815FFAF32E63}" dt="2022-05-09T18:56:31.400" v="164"/>
          <ac:spMkLst>
            <pc:docMk/>
            <pc:sldMk cId="2815526703" sldId="260"/>
            <ac:spMk id="5" creationId="{47E57165-B2AC-DD50-FE9D-CFFECC834F7F}"/>
          </ac:spMkLst>
        </pc:spChg>
      </pc:sldChg>
      <pc:sldChg chg="addSp modSp">
        <pc:chgData name="Sebastian, Anjali" userId="S::asebastian@seattleu.edu::c75a1a80-7bb0-4f53-985e-6d84c22afa41" providerId="AD" clId="Web-{D2CFBF14-F519-40D4-9DCA-815FFAF32E63}" dt="2022-05-09T18:56:36.837" v="165"/>
        <pc:sldMkLst>
          <pc:docMk/>
          <pc:sldMk cId="909067420" sldId="261"/>
        </pc:sldMkLst>
        <pc:spChg chg="mod">
          <ac:chgData name="Sebastian, Anjali" userId="S::asebastian@seattleu.edu::c75a1a80-7bb0-4f53-985e-6d84c22afa41" providerId="AD" clId="Web-{D2CFBF14-F519-40D4-9DCA-815FFAF32E63}" dt="2022-05-09T18:48:06.090" v="130" actId="20577"/>
          <ac:spMkLst>
            <pc:docMk/>
            <pc:sldMk cId="909067420" sldId="261"/>
            <ac:spMk id="2" creationId="{4A26A709-CD5D-55DF-E18F-C124E3E62582}"/>
          </ac:spMkLst>
        </pc:spChg>
        <pc:spChg chg="mod">
          <ac:chgData name="Sebastian, Anjali" userId="S::asebastian@seattleu.edu::c75a1a80-7bb0-4f53-985e-6d84c22afa41" providerId="AD" clId="Web-{D2CFBF14-F519-40D4-9DCA-815FFAF32E63}" dt="2022-05-09T18:47:18.044" v="112" actId="20577"/>
          <ac:spMkLst>
            <pc:docMk/>
            <pc:sldMk cId="909067420" sldId="261"/>
            <ac:spMk id="4" creationId="{9ADDBEA4-F274-D69D-0EFF-FA2785320A53}"/>
          </ac:spMkLst>
        </pc:spChg>
        <pc:spChg chg="add mod">
          <ac:chgData name="Sebastian, Anjali" userId="S::asebastian@seattleu.edu::c75a1a80-7bb0-4f53-985e-6d84c22afa41" providerId="AD" clId="Web-{D2CFBF14-F519-40D4-9DCA-815FFAF32E63}" dt="2022-05-09T18:56:36.837" v="165"/>
          <ac:spMkLst>
            <pc:docMk/>
            <pc:sldMk cId="909067420" sldId="261"/>
            <ac:spMk id="23" creationId="{3A3C555C-A365-3ABA-CC49-EDBA69755D16}"/>
          </ac:spMkLst>
        </pc:spChg>
      </pc:sldChg>
      <pc:sldChg chg="addSp modSp">
        <pc:chgData name="Sebastian, Anjali" userId="S::asebastian@seattleu.edu::c75a1a80-7bb0-4f53-985e-6d84c22afa41" providerId="AD" clId="Web-{D2CFBF14-F519-40D4-9DCA-815FFAF32E63}" dt="2022-05-09T18:56:36.837" v="165"/>
        <pc:sldMkLst>
          <pc:docMk/>
          <pc:sldMk cId="3743521884" sldId="263"/>
        </pc:sldMkLst>
        <pc:spChg chg="add mod">
          <ac:chgData name="Sebastian, Anjali" userId="S::asebastian@seattleu.edu::c75a1a80-7bb0-4f53-985e-6d84c22afa41" providerId="AD" clId="Web-{D2CFBF14-F519-40D4-9DCA-815FFAF32E63}" dt="2022-05-09T18:56:36.837" v="165"/>
          <ac:spMkLst>
            <pc:docMk/>
            <pc:sldMk cId="3743521884" sldId="263"/>
            <ac:spMk id="2" creationId="{3F1C325C-E300-6E34-E3D0-9798588DE6AF}"/>
          </ac:spMkLst>
        </pc:spChg>
      </pc:sldChg>
      <pc:sldChg chg="addSp modSp">
        <pc:chgData name="Sebastian, Anjali" userId="S::asebastian@seattleu.edu::c75a1a80-7bb0-4f53-985e-6d84c22afa41" providerId="AD" clId="Web-{D2CFBF14-F519-40D4-9DCA-815FFAF32E63}" dt="2022-05-09T18:56:36.837" v="165"/>
        <pc:sldMkLst>
          <pc:docMk/>
          <pc:sldMk cId="2618092532" sldId="264"/>
        </pc:sldMkLst>
        <pc:spChg chg="add mod">
          <ac:chgData name="Sebastian, Anjali" userId="S::asebastian@seattleu.edu::c75a1a80-7bb0-4f53-985e-6d84c22afa41" providerId="AD" clId="Web-{D2CFBF14-F519-40D4-9DCA-815FFAF32E63}" dt="2022-05-09T18:56:36.837" v="165"/>
          <ac:spMkLst>
            <pc:docMk/>
            <pc:sldMk cId="2618092532" sldId="264"/>
            <ac:spMk id="2" creationId="{55C497E0-DF3B-3889-0FC0-E4738288A0DF}"/>
          </ac:spMkLst>
        </pc:spChg>
      </pc:sldChg>
      <pc:sldChg chg="addSp delSp modSp">
        <pc:chgData name="Sebastian, Anjali" userId="S::asebastian@seattleu.edu::c75a1a80-7bb0-4f53-985e-6d84c22afa41" providerId="AD" clId="Web-{D2CFBF14-F519-40D4-9DCA-815FFAF32E63}" dt="2022-05-09T19:02:37.647" v="186" actId="20577"/>
        <pc:sldMkLst>
          <pc:docMk/>
          <pc:sldMk cId="1799838385" sldId="265"/>
        </pc:sldMkLst>
        <pc:spChg chg="add del mod">
          <ac:chgData name="Sebastian, Anjali" userId="S::asebastian@seattleu.edu::c75a1a80-7bb0-4f53-985e-6d84c22afa41" providerId="AD" clId="Web-{D2CFBF14-F519-40D4-9DCA-815FFAF32E63}" dt="2022-05-09T18:57:57.133" v="168"/>
          <ac:spMkLst>
            <pc:docMk/>
            <pc:sldMk cId="1799838385" sldId="265"/>
            <ac:spMk id="2" creationId="{3EDF39E1-C258-95F4-4CCD-54D44D0E09F1}"/>
          </ac:spMkLst>
        </pc:spChg>
        <pc:spChg chg="add del mod">
          <ac:chgData name="Sebastian, Anjali" userId="S::asebastian@seattleu.edu::c75a1a80-7bb0-4f53-985e-6d84c22afa41" providerId="AD" clId="Web-{D2CFBF14-F519-40D4-9DCA-815FFAF32E63}" dt="2022-05-09T18:58:39.930" v="171"/>
          <ac:spMkLst>
            <pc:docMk/>
            <pc:sldMk cId="1799838385" sldId="265"/>
            <ac:spMk id="3" creationId="{B1755212-1BE0-D1AA-29A8-71015C59B651}"/>
          </ac:spMkLst>
        </pc:spChg>
        <pc:spChg chg="mod">
          <ac:chgData name="Sebastian, Anjali" userId="S::asebastian@seattleu.edu::c75a1a80-7bb0-4f53-985e-6d84c22afa41" providerId="AD" clId="Web-{D2CFBF14-F519-40D4-9DCA-815FFAF32E63}" dt="2022-05-09T19:02:37.647" v="186" actId="20577"/>
          <ac:spMkLst>
            <pc:docMk/>
            <pc:sldMk cId="1799838385" sldId="265"/>
            <ac:spMk id="7" creationId="{9F0E9263-9899-F1B3-4A12-DEF2D3CAB994}"/>
          </ac:spMkLst>
        </pc:spChg>
        <pc:spChg chg="del">
          <ac:chgData name="Sebastian, Anjali" userId="S::asebastian@seattleu.edu::c75a1a80-7bb0-4f53-985e-6d84c22afa41" providerId="AD" clId="Web-{D2CFBF14-F519-40D4-9DCA-815FFAF32E63}" dt="2022-05-09T18:54:53.666" v="158"/>
          <ac:spMkLst>
            <pc:docMk/>
            <pc:sldMk cId="1799838385" sldId="265"/>
            <ac:spMk id="32" creationId="{75E3D2E7-AD93-44A1-8BC6-0E1343A3E445}"/>
          </ac:spMkLst>
        </pc:spChg>
        <pc:spChg chg="del">
          <ac:chgData name="Sebastian, Anjali" userId="S::asebastian@seattleu.edu::c75a1a80-7bb0-4f53-985e-6d84c22afa41" providerId="AD" clId="Web-{D2CFBF14-F519-40D4-9DCA-815FFAF32E63}" dt="2022-05-09T18:54:53.666" v="158"/>
          <ac:spMkLst>
            <pc:docMk/>
            <pc:sldMk cId="1799838385" sldId="265"/>
            <ac:spMk id="33" creationId="{9CC5271D-3244-41E2-B819-CBCB46B719A3}"/>
          </ac:spMkLst>
        </pc:spChg>
        <pc:spChg chg="del">
          <ac:chgData name="Sebastian, Anjali" userId="S::asebastian@seattleu.edu::c75a1a80-7bb0-4f53-985e-6d84c22afa41" providerId="AD" clId="Web-{D2CFBF14-F519-40D4-9DCA-815FFAF32E63}" dt="2022-05-09T18:54:53.666" v="158"/>
          <ac:spMkLst>
            <pc:docMk/>
            <pc:sldMk cId="1799838385" sldId="265"/>
            <ac:spMk id="34" creationId="{5683B5F4-86FD-4BF8-88F1-837F5B70B334}"/>
          </ac:spMkLst>
        </pc:spChg>
        <pc:spChg chg="del">
          <ac:chgData name="Sebastian, Anjali" userId="S::asebastian@seattleu.edu::c75a1a80-7bb0-4f53-985e-6d84c22afa41" providerId="AD" clId="Web-{D2CFBF14-F519-40D4-9DCA-815FFAF32E63}" dt="2022-05-09T18:54:53.666" v="158"/>
          <ac:spMkLst>
            <pc:docMk/>
            <pc:sldMk cId="1799838385" sldId="265"/>
            <ac:spMk id="36" creationId="{5C28659E-412C-4600-B45E-BAE370BC24B9}"/>
          </ac:spMkLst>
        </pc:spChg>
        <pc:spChg chg="del">
          <ac:chgData name="Sebastian, Anjali" userId="S::asebastian@seattleu.edu::c75a1a80-7bb0-4f53-985e-6d84c22afa41" providerId="AD" clId="Web-{D2CFBF14-F519-40D4-9DCA-815FFAF32E63}" dt="2022-05-09T18:54:53.666" v="158"/>
          <ac:spMkLst>
            <pc:docMk/>
            <pc:sldMk cId="1799838385" sldId="265"/>
            <ac:spMk id="38" creationId="{AE95896B-6905-4618-A7DF-DED8A61FBC83}"/>
          </ac:spMkLst>
        </pc:spChg>
        <pc:spChg chg="del">
          <ac:chgData name="Sebastian, Anjali" userId="S::asebastian@seattleu.edu::c75a1a80-7bb0-4f53-985e-6d84c22afa41" providerId="AD" clId="Web-{D2CFBF14-F519-40D4-9DCA-815FFAF32E63}" dt="2022-05-09T18:54:53.666" v="158"/>
          <ac:spMkLst>
            <pc:docMk/>
            <pc:sldMk cId="1799838385" sldId="265"/>
            <ac:spMk id="39" creationId="{7748BD8C-4984-4138-94CA-2DC5F39DC379}"/>
          </ac:spMkLst>
        </pc:spChg>
        <pc:spChg chg="add del">
          <ac:chgData name="Sebastian, Anjali" userId="S::asebastian@seattleu.edu::c75a1a80-7bb0-4f53-985e-6d84c22afa41" providerId="AD" clId="Web-{D2CFBF14-F519-40D4-9DCA-815FFAF32E63}" dt="2022-05-09T19:01:05.929" v="178"/>
          <ac:spMkLst>
            <pc:docMk/>
            <pc:sldMk cId="1799838385" sldId="265"/>
            <ac:spMk id="44" creationId="{75E3D2E7-AD93-44A1-8BC6-0E1343A3E445}"/>
          </ac:spMkLst>
        </pc:spChg>
        <pc:spChg chg="add del">
          <ac:chgData name="Sebastian, Anjali" userId="S::asebastian@seattleu.edu::c75a1a80-7bb0-4f53-985e-6d84c22afa41" providerId="AD" clId="Web-{D2CFBF14-F519-40D4-9DCA-815FFAF32E63}" dt="2022-05-09T19:01:05.929" v="178"/>
          <ac:spMkLst>
            <pc:docMk/>
            <pc:sldMk cId="1799838385" sldId="265"/>
            <ac:spMk id="46" creationId="{9CC5271D-3244-41E2-B819-CBCB46B719A3}"/>
          </ac:spMkLst>
        </pc:spChg>
        <pc:spChg chg="add del">
          <ac:chgData name="Sebastian, Anjali" userId="S::asebastian@seattleu.edu::c75a1a80-7bb0-4f53-985e-6d84c22afa41" providerId="AD" clId="Web-{D2CFBF14-F519-40D4-9DCA-815FFAF32E63}" dt="2022-05-09T19:01:05.929" v="178"/>
          <ac:spMkLst>
            <pc:docMk/>
            <pc:sldMk cId="1799838385" sldId="265"/>
            <ac:spMk id="48" creationId="{5683B5F4-86FD-4BF8-88F1-837F5B70B334}"/>
          </ac:spMkLst>
        </pc:spChg>
        <pc:spChg chg="add del">
          <ac:chgData name="Sebastian, Anjali" userId="S::asebastian@seattleu.edu::c75a1a80-7bb0-4f53-985e-6d84c22afa41" providerId="AD" clId="Web-{D2CFBF14-F519-40D4-9DCA-815FFAF32E63}" dt="2022-05-09T19:01:05.929" v="178"/>
          <ac:spMkLst>
            <pc:docMk/>
            <pc:sldMk cId="1799838385" sldId="265"/>
            <ac:spMk id="54" creationId="{6D65F690-F3FC-49A2-9B75-D38162A99FD9}"/>
          </ac:spMkLst>
        </pc:spChg>
        <pc:spChg chg="add del">
          <ac:chgData name="Sebastian, Anjali" userId="S::asebastian@seattleu.edu::c75a1a80-7bb0-4f53-985e-6d84c22afa41" providerId="AD" clId="Web-{D2CFBF14-F519-40D4-9DCA-815FFAF32E63}" dt="2022-05-09T19:01:05.929" v="178"/>
          <ac:spMkLst>
            <pc:docMk/>
            <pc:sldMk cId="1799838385" sldId="265"/>
            <ac:spMk id="56" creationId="{CC2719DD-855D-4E9A-89E0-4416268A469C}"/>
          </ac:spMkLst>
        </pc:spChg>
        <pc:spChg chg="add del">
          <ac:chgData name="Sebastian, Anjali" userId="S::asebastian@seattleu.edu::c75a1a80-7bb0-4f53-985e-6d84c22afa41" providerId="AD" clId="Web-{D2CFBF14-F519-40D4-9DCA-815FFAF32E63}" dt="2022-05-09T19:01:05.929" v="178"/>
          <ac:spMkLst>
            <pc:docMk/>
            <pc:sldMk cId="1799838385" sldId="265"/>
            <ac:spMk id="58" creationId="{5658DE88-7016-4ACE-BAD5-37403990CAC0}"/>
          </ac:spMkLst>
        </pc:spChg>
        <pc:spChg chg="add del">
          <ac:chgData name="Sebastian, Anjali" userId="S::asebastian@seattleu.edu::c75a1a80-7bb0-4f53-985e-6d84c22afa41" providerId="AD" clId="Web-{D2CFBF14-F519-40D4-9DCA-815FFAF32E63}" dt="2022-05-09T19:01:05.929" v="178"/>
          <ac:spMkLst>
            <pc:docMk/>
            <pc:sldMk cId="1799838385" sldId="265"/>
            <ac:spMk id="60" creationId="{0D13B4BD-BADD-4C61-A6BC-87ECD19AEDD1}"/>
          </ac:spMkLst>
        </pc:spChg>
        <pc:spChg chg="add del">
          <ac:chgData name="Sebastian, Anjali" userId="S::asebastian@seattleu.edu::c75a1a80-7bb0-4f53-985e-6d84c22afa41" providerId="AD" clId="Web-{D2CFBF14-F519-40D4-9DCA-815FFAF32E63}" dt="2022-05-09T19:01:05.929" v="178"/>
          <ac:spMkLst>
            <pc:docMk/>
            <pc:sldMk cId="1799838385" sldId="265"/>
            <ac:spMk id="62" creationId="{4291C70D-261B-46D8-8A4C-FB9C97DFAFB0}"/>
          </ac:spMkLst>
        </pc:spChg>
        <pc:spChg chg="add del mod topLvl">
          <ac:chgData name="Sebastian, Anjali" userId="S::asebastian@seattleu.edu::c75a1a80-7bb0-4f53-985e-6d84c22afa41" providerId="AD" clId="Web-{D2CFBF14-F519-40D4-9DCA-815FFAF32E63}" dt="2022-05-09T18:58:57.086" v="173"/>
          <ac:spMkLst>
            <pc:docMk/>
            <pc:sldMk cId="1799838385" sldId="265"/>
            <ac:spMk id="65" creationId="{978A2E08-81D2-472F-BDD4-D65C9605526E}"/>
          </ac:spMkLst>
        </pc:spChg>
        <pc:spChg chg="mod topLvl">
          <ac:chgData name="Sebastian, Anjali" userId="S::asebastian@seattleu.edu::c75a1a80-7bb0-4f53-985e-6d84c22afa41" providerId="AD" clId="Web-{D2CFBF14-F519-40D4-9DCA-815FFAF32E63}" dt="2022-05-09T18:58:57.086" v="173"/>
          <ac:spMkLst>
            <pc:docMk/>
            <pc:sldMk cId="1799838385" sldId="265"/>
            <ac:spMk id="66" creationId="{774C2141-C719-40B3-919A-7B15F0F5089D}"/>
          </ac:spMkLst>
        </pc:spChg>
        <pc:spChg chg="add del">
          <ac:chgData name="Sebastian, Anjali" userId="S::asebastian@seattleu.edu::c75a1a80-7bb0-4f53-985e-6d84c22afa41" providerId="AD" clId="Web-{D2CFBF14-F519-40D4-9DCA-815FFAF32E63}" dt="2022-05-09T19:02:22.444" v="185"/>
          <ac:spMkLst>
            <pc:docMk/>
            <pc:sldMk cId="1799838385" sldId="265"/>
            <ac:spMk id="71" creationId="{75E3D2E7-AD93-44A1-8BC6-0E1343A3E445}"/>
          </ac:spMkLst>
        </pc:spChg>
        <pc:spChg chg="add del">
          <ac:chgData name="Sebastian, Anjali" userId="S::asebastian@seattleu.edu::c75a1a80-7bb0-4f53-985e-6d84c22afa41" providerId="AD" clId="Web-{D2CFBF14-F519-40D4-9DCA-815FFAF32E63}" dt="2022-05-09T19:02:22.444" v="185"/>
          <ac:spMkLst>
            <pc:docMk/>
            <pc:sldMk cId="1799838385" sldId="265"/>
            <ac:spMk id="73" creationId="{9CC5271D-3244-41E2-B819-CBCB46B719A3}"/>
          </ac:spMkLst>
        </pc:spChg>
        <pc:spChg chg="add del">
          <ac:chgData name="Sebastian, Anjali" userId="S::asebastian@seattleu.edu::c75a1a80-7bb0-4f53-985e-6d84c22afa41" providerId="AD" clId="Web-{D2CFBF14-F519-40D4-9DCA-815FFAF32E63}" dt="2022-05-09T19:02:22.444" v="185"/>
          <ac:spMkLst>
            <pc:docMk/>
            <pc:sldMk cId="1799838385" sldId="265"/>
            <ac:spMk id="75" creationId="{5683B5F4-86FD-4BF8-88F1-837F5B70B334}"/>
          </ac:spMkLst>
        </pc:spChg>
        <pc:spChg chg="add del">
          <ac:chgData name="Sebastian, Anjali" userId="S::asebastian@seattleu.edu::c75a1a80-7bb0-4f53-985e-6d84c22afa41" providerId="AD" clId="Web-{D2CFBF14-F519-40D4-9DCA-815FFAF32E63}" dt="2022-05-09T19:02:22.444" v="185"/>
          <ac:spMkLst>
            <pc:docMk/>
            <pc:sldMk cId="1799838385" sldId="265"/>
            <ac:spMk id="81" creationId="{7E948281-0364-4C04-A841-BD36C17BC13C}"/>
          </ac:spMkLst>
        </pc:spChg>
        <pc:spChg chg="add del">
          <ac:chgData name="Sebastian, Anjali" userId="S::asebastian@seattleu.edu::c75a1a80-7bb0-4f53-985e-6d84c22afa41" providerId="AD" clId="Web-{D2CFBF14-F519-40D4-9DCA-815FFAF32E63}" dt="2022-05-09T19:02:22.444" v="185"/>
          <ac:spMkLst>
            <pc:docMk/>
            <pc:sldMk cId="1799838385" sldId="265"/>
            <ac:spMk id="83" creationId="{3A78FA00-76B8-49BE-B95D-2772712D4B7B}"/>
          </ac:spMkLst>
        </pc:spChg>
        <pc:spChg chg="add">
          <ac:chgData name="Sebastian, Anjali" userId="S::asebastian@seattleu.edu::c75a1a80-7bb0-4f53-985e-6d84c22afa41" providerId="AD" clId="Web-{D2CFBF14-F519-40D4-9DCA-815FFAF32E63}" dt="2022-05-09T19:02:22.444" v="185"/>
          <ac:spMkLst>
            <pc:docMk/>
            <pc:sldMk cId="1799838385" sldId="265"/>
            <ac:spMk id="92" creationId="{75E3D2E7-AD93-44A1-8BC6-0E1343A3E445}"/>
          </ac:spMkLst>
        </pc:spChg>
        <pc:spChg chg="add">
          <ac:chgData name="Sebastian, Anjali" userId="S::asebastian@seattleu.edu::c75a1a80-7bb0-4f53-985e-6d84c22afa41" providerId="AD" clId="Web-{D2CFBF14-F519-40D4-9DCA-815FFAF32E63}" dt="2022-05-09T19:02:22.444" v="185"/>
          <ac:spMkLst>
            <pc:docMk/>
            <pc:sldMk cId="1799838385" sldId="265"/>
            <ac:spMk id="94" creationId="{9CC5271D-3244-41E2-B819-CBCB46B719A3}"/>
          </ac:spMkLst>
        </pc:spChg>
        <pc:spChg chg="add">
          <ac:chgData name="Sebastian, Anjali" userId="S::asebastian@seattleu.edu::c75a1a80-7bb0-4f53-985e-6d84c22afa41" providerId="AD" clId="Web-{D2CFBF14-F519-40D4-9DCA-815FFAF32E63}" dt="2022-05-09T19:02:22.444" v="185"/>
          <ac:spMkLst>
            <pc:docMk/>
            <pc:sldMk cId="1799838385" sldId="265"/>
            <ac:spMk id="96" creationId="{5683B5F4-86FD-4BF8-88F1-837F5B70B334}"/>
          </ac:spMkLst>
        </pc:spChg>
        <pc:spChg chg="add">
          <ac:chgData name="Sebastian, Anjali" userId="S::asebastian@seattleu.edu::c75a1a80-7bb0-4f53-985e-6d84c22afa41" providerId="AD" clId="Web-{D2CFBF14-F519-40D4-9DCA-815FFAF32E63}" dt="2022-05-09T19:02:22.444" v="185"/>
          <ac:spMkLst>
            <pc:docMk/>
            <pc:sldMk cId="1799838385" sldId="265"/>
            <ac:spMk id="102" creationId="{6D65F690-F3FC-49A2-9B75-D38162A99FD9}"/>
          </ac:spMkLst>
        </pc:spChg>
        <pc:spChg chg="add">
          <ac:chgData name="Sebastian, Anjali" userId="S::asebastian@seattleu.edu::c75a1a80-7bb0-4f53-985e-6d84c22afa41" providerId="AD" clId="Web-{D2CFBF14-F519-40D4-9DCA-815FFAF32E63}" dt="2022-05-09T19:02:22.444" v="185"/>
          <ac:spMkLst>
            <pc:docMk/>
            <pc:sldMk cId="1799838385" sldId="265"/>
            <ac:spMk id="104" creationId="{CC2719DD-855D-4E9A-89E0-4416268A469C}"/>
          </ac:spMkLst>
        </pc:spChg>
        <pc:spChg chg="add">
          <ac:chgData name="Sebastian, Anjali" userId="S::asebastian@seattleu.edu::c75a1a80-7bb0-4f53-985e-6d84c22afa41" providerId="AD" clId="Web-{D2CFBF14-F519-40D4-9DCA-815FFAF32E63}" dt="2022-05-09T19:02:22.444" v="185"/>
          <ac:spMkLst>
            <pc:docMk/>
            <pc:sldMk cId="1799838385" sldId="265"/>
            <ac:spMk id="106" creationId="{5658DE88-7016-4ACE-BAD5-37403990CAC0}"/>
          </ac:spMkLst>
        </pc:spChg>
        <pc:spChg chg="add">
          <ac:chgData name="Sebastian, Anjali" userId="S::asebastian@seattleu.edu::c75a1a80-7bb0-4f53-985e-6d84c22afa41" providerId="AD" clId="Web-{D2CFBF14-F519-40D4-9DCA-815FFAF32E63}" dt="2022-05-09T19:02:22.444" v="185"/>
          <ac:spMkLst>
            <pc:docMk/>
            <pc:sldMk cId="1799838385" sldId="265"/>
            <ac:spMk id="108" creationId="{0D13B4BD-BADD-4C61-A6BC-87ECD19AEDD1}"/>
          </ac:spMkLst>
        </pc:spChg>
        <pc:spChg chg="add">
          <ac:chgData name="Sebastian, Anjali" userId="S::asebastian@seattleu.edu::c75a1a80-7bb0-4f53-985e-6d84c22afa41" providerId="AD" clId="Web-{D2CFBF14-F519-40D4-9DCA-815FFAF32E63}" dt="2022-05-09T19:02:22.444" v="185"/>
          <ac:spMkLst>
            <pc:docMk/>
            <pc:sldMk cId="1799838385" sldId="265"/>
            <ac:spMk id="110" creationId="{4291C70D-261B-46D8-8A4C-FB9C97DFAFB0}"/>
          </ac:spMkLst>
        </pc:spChg>
        <pc:grpChg chg="del">
          <ac:chgData name="Sebastian, Anjali" userId="S::asebastian@seattleu.edu::c75a1a80-7bb0-4f53-985e-6d84c22afa41" providerId="AD" clId="Web-{D2CFBF14-F519-40D4-9DCA-815FFAF32E63}" dt="2022-05-09T18:54:53.666" v="158"/>
          <ac:grpSpMkLst>
            <pc:docMk/>
            <pc:sldMk cId="1799838385" sldId="265"/>
            <ac:grpSpMk id="35" creationId="{468FD2E2-2BBC-4CE0-8728-F7F04CF3DA80}"/>
          </ac:grpSpMkLst>
        </pc:grpChg>
        <pc:grpChg chg="add del">
          <ac:chgData name="Sebastian, Anjali" userId="S::asebastian@seattleu.edu::c75a1a80-7bb0-4f53-985e-6d84c22afa41" providerId="AD" clId="Web-{D2CFBF14-F519-40D4-9DCA-815FFAF32E63}" dt="2022-05-09T19:01:05.929" v="178"/>
          <ac:grpSpMkLst>
            <pc:docMk/>
            <pc:sldMk cId="1799838385" sldId="265"/>
            <ac:grpSpMk id="50" creationId="{468FD2E2-2BBC-4CE0-8728-F7F04CF3DA80}"/>
          </ac:grpSpMkLst>
        </pc:grpChg>
        <pc:grpChg chg="add del">
          <ac:chgData name="Sebastian, Anjali" userId="S::asebastian@seattleu.edu::c75a1a80-7bb0-4f53-985e-6d84c22afa41" providerId="AD" clId="Web-{D2CFBF14-F519-40D4-9DCA-815FFAF32E63}" dt="2022-05-09T19:01:05.929" v="178"/>
          <ac:grpSpMkLst>
            <pc:docMk/>
            <pc:sldMk cId="1799838385" sldId="265"/>
            <ac:grpSpMk id="64" creationId="{059C42CF-F95F-4432-8DC7-6BFD550935A7}"/>
          </ac:grpSpMkLst>
        </pc:grpChg>
        <pc:grpChg chg="add del">
          <ac:chgData name="Sebastian, Anjali" userId="S::asebastian@seattleu.edu::c75a1a80-7bb0-4f53-985e-6d84c22afa41" providerId="AD" clId="Web-{D2CFBF14-F519-40D4-9DCA-815FFAF32E63}" dt="2022-05-09T19:02:22.444" v="185"/>
          <ac:grpSpMkLst>
            <pc:docMk/>
            <pc:sldMk cId="1799838385" sldId="265"/>
            <ac:grpSpMk id="77" creationId="{468FD2E2-2BBC-4CE0-8728-F7F04CF3DA80}"/>
          </ac:grpSpMkLst>
        </pc:grpChg>
        <pc:grpChg chg="add del">
          <ac:chgData name="Sebastian, Anjali" userId="S::asebastian@seattleu.edu::c75a1a80-7bb0-4f53-985e-6d84c22afa41" providerId="AD" clId="Web-{D2CFBF14-F519-40D4-9DCA-815FFAF32E63}" dt="2022-05-09T19:02:22.444" v="185"/>
          <ac:grpSpMkLst>
            <pc:docMk/>
            <pc:sldMk cId="1799838385" sldId="265"/>
            <ac:grpSpMk id="85" creationId="{1FD7541F-6ED3-4558-838A-A55FF8D6DC0D}"/>
          </ac:grpSpMkLst>
        </pc:grpChg>
        <pc:grpChg chg="add">
          <ac:chgData name="Sebastian, Anjali" userId="S::asebastian@seattleu.edu::c75a1a80-7bb0-4f53-985e-6d84c22afa41" providerId="AD" clId="Web-{D2CFBF14-F519-40D4-9DCA-815FFAF32E63}" dt="2022-05-09T19:02:22.444" v="185"/>
          <ac:grpSpMkLst>
            <pc:docMk/>
            <pc:sldMk cId="1799838385" sldId="265"/>
            <ac:grpSpMk id="98" creationId="{468FD2E2-2BBC-4CE0-8728-F7F04CF3DA80}"/>
          </ac:grpSpMkLst>
        </pc:grpChg>
        <pc:grpChg chg="add">
          <ac:chgData name="Sebastian, Anjali" userId="S::asebastian@seattleu.edu::c75a1a80-7bb0-4f53-985e-6d84c22afa41" providerId="AD" clId="Web-{D2CFBF14-F519-40D4-9DCA-815FFAF32E63}" dt="2022-05-09T19:02:22.444" v="185"/>
          <ac:grpSpMkLst>
            <pc:docMk/>
            <pc:sldMk cId="1799838385" sldId="265"/>
            <ac:grpSpMk id="112" creationId="{059C42CF-F95F-4432-8DC7-6BFD550935A7}"/>
          </ac:grpSpMkLst>
        </pc:grpChg>
        <pc:picChg chg="mod">
          <ac:chgData name="Sebastian, Anjali" userId="S::asebastian@seattleu.edu::c75a1a80-7bb0-4f53-985e-6d84c22afa41" providerId="AD" clId="Web-{D2CFBF14-F519-40D4-9DCA-815FFAF32E63}" dt="2022-05-09T19:02:22.444" v="185"/>
          <ac:picMkLst>
            <pc:docMk/>
            <pc:sldMk cId="1799838385" sldId="265"/>
            <ac:picMk id="37" creationId="{BFEA1CA2-B088-E4E6-7837-9D4F999365AF}"/>
          </ac:picMkLst>
        </pc:picChg>
      </pc:sldChg>
      <pc:sldChg chg="addSp modSp">
        <pc:chgData name="Sebastian, Anjali" userId="S::asebastian@seattleu.edu::c75a1a80-7bb0-4f53-985e-6d84c22afa41" providerId="AD" clId="Web-{D2CFBF14-F519-40D4-9DCA-815FFAF32E63}" dt="2022-05-09T18:56:36.837" v="165"/>
        <pc:sldMkLst>
          <pc:docMk/>
          <pc:sldMk cId="48689862" sldId="267"/>
        </pc:sldMkLst>
        <pc:spChg chg="add mod">
          <ac:chgData name="Sebastian, Anjali" userId="S::asebastian@seattleu.edu::c75a1a80-7bb0-4f53-985e-6d84c22afa41" providerId="AD" clId="Web-{D2CFBF14-F519-40D4-9DCA-815FFAF32E63}" dt="2022-05-09T18:56:36.837" v="165"/>
          <ac:spMkLst>
            <pc:docMk/>
            <pc:sldMk cId="48689862" sldId="267"/>
            <ac:spMk id="2" creationId="{30AAA82C-F10F-6764-8CD8-B3F56E692BD4}"/>
          </ac:spMkLst>
        </pc:spChg>
      </pc:sldChg>
      <pc:sldChg chg="addSp modSp">
        <pc:chgData name="Sebastian, Anjali" userId="S::asebastian@seattleu.edu::c75a1a80-7bb0-4f53-985e-6d84c22afa41" providerId="AD" clId="Web-{D2CFBF14-F519-40D4-9DCA-815FFAF32E63}" dt="2022-05-09T18:56:36.837" v="165"/>
        <pc:sldMkLst>
          <pc:docMk/>
          <pc:sldMk cId="3449795208" sldId="268"/>
        </pc:sldMkLst>
        <pc:spChg chg="add mod">
          <ac:chgData name="Sebastian, Anjali" userId="S::asebastian@seattleu.edu::c75a1a80-7bb0-4f53-985e-6d84c22afa41" providerId="AD" clId="Web-{D2CFBF14-F519-40D4-9DCA-815FFAF32E63}" dt="2022-05-09T18:56:36.837" v="165"/>
          <ac:spMkLst>
            <pc:docMk/>
            <pc:sldMk cId="3449795208" sldId="268"/>
            <ac:spMk id="2" creationId="{5B93925B-F76D-F2F0-0D6C-57F8EF2CB681}"/>
          </ac:spMkLst>
        </pc:spChg>
      </pc:sldChg>
      <pc:sldChg chg="addSp modSp">
        <pc:chgData name="Sebastian, Anjali" userId="S::asebastian@seattleu.edu::c75a1a80-7bb0-4f53-985e-6d84c22afa41" providerId="AD" clId="Web-{D2CFBF14-F519-40D4-9DCA-815FFAF32E63}" dt="2022-05-09T18:56:36.837" v="165"/>
        <pc:sldMkLst>
          <pc:docMk/>
          <pc:sldMk cId="991648929" sldId="269"/>
        </pc:sldMkLst>
        <pc:spChg chg="add mod">
          <ac:chgData name="Sebastian, Anjali" userId="S::asebastian@seattleu.edu::c75a1a80-7bb0-4f53-985e-6d84c22afa41" providerId="AD" clId="Web-{D2CFBF14-F519-40D4-9DCA-815FFAF32E63}" dt="2022-05-09T18:56:36.837" v="165"/>
          <ac:spMkLst>
            <pc:docMk/>
            <pc:sldMk cId="991648929" sldId="269"/>
            <ac:spMk id="4" creationId="{FFEA6D7D-7613-43D7-36FA-A8BF5B9B5FA9}"/>
          </ac:spMkLst>
        </pc:spChg>
      </pc:sldChg>
      <pc:sldChg chg="addSp modSp">
        <pc:chgData name="Sebastian, Anjali" userId="S::asebastian@seattleu.edu::c75a1a80-7bb0-4f53-985e-6d84c22afa41" providerId="AD" clId="Web-{D2CFBF14-F519-40D4-9DCA-815FFAF32E63}" dt="2022-05-09T18:56:36.837" v="165"/>
        <pc:sldMkLst>
          <pc:docMk/>
          <pc:sldMk cId="4088210447" sldId="271"/>
        </pc:sldMkLst>
        <pc:spChg chg="add mod">
          <ac:chgData name="Sebastian, Anjali" userId="S::asebastian@seattleu.edu::c75a1a80-7bb0-4f53-985e-6d84c22afa41" providerId="AD" clId="Web-{D2CFBF14-F519-40D4-9DCA-815FFAF32E63}" dt="2022-05-09T18:56:36.837" v="165"/>
          <ac:spMkLst>
            <pc:docMk/>
            <pc:sldMk cId="4088210447" sldId="271"/>
            <ac:spMk id="2" creationId="{E6D97FCB-AA3A-1B33-DC71-EB834BF9FC1A}"/>
          </ac:spMkLst>
        </pc:spChg>
        <pc:spChg chg="mod">
          <ac:chgData name="Sebastian, Anjali" userId="S::asebastian@seattleu.edu::c75a1a80-7bb0-4f53-985e-6d84c22afa41" providerId="AD" clId="Web-{D2CFBF14-F519-40D4-9DCA-815FFAF32E63}" dt="2022-05-09T18:54:00.838" v="157" actId="20577"/>
          <ac:spMkLst>
            <pc:docMk/>
            <pc:sldMk cId="4088210447" sldId="271"/>
            <ac:spMk id="7" creationId="{DD156964-42C5-281A-6365-02799F8E9D63}"/>
          </ac:spMkLst>
        </pc:spChg>
        <pc:spChg chg="mod">
          <ac:chgData name="Sebastian, Anjali" userId="S::asebastian@seattleu.edu::c75a1a80-7bb0-4f53-985e-6d84c22afa41" providerId="AD" clId="Web-{D2CFBF14-F519-40D4-9DCA-815FFAF32E63}" dt="2022-05-09T18:53:25.120" v="155" actId="14100"/>
          <ac:spMkLst>
            <pc:docMk/>
            <pc:sldMk cId="4088210447" sldId="271"/>
            <ac:spMk id="30" creationId="{038A01F8-D97F-6C85-B108-662E2FDC4BED}"/>
          </ac:spMkLst>
        </pc:spChg>
      </pc:sldChg>
      <pc:sldChg chg="addSp modSp">
        <pc:chgData name="Sebastian, Anjali" userId="S::asebastian@seattleu.edu::c75a1a80-7bb0-4f53-985e-6d84c22afa41" providerId="AD" clId="Web-{D2CFBF14-F519-40D4-9DCA-815FFAF32E63}" dt="2022-05-09T18:56:36.837" v="165"/>
        <pc:sldMkLst>
          <pc:docMk/>
          <pc:sldMk cId="1893314873" sldId="273"/>
        </pc:sldMkLst>
        <pc:spChg chg="add mod">
          <ac:chgData name="Sebastian, Anjali" userId="S::asebastian@seattleu.edu::c75a1a80-7bb0-4f53-985e-6d84c22afa41" providerId="AD" clId="Web-{D2CFBF14-F519-40D4-9DCA-815FFAF32E63}" dt="2022-05-09T18:56:36.837" v="165"/>
          <ac:spMkLst>
            <pc:docMk/>
            <pc:sldMk cId="1893314873" sldId="273"/>
            <ac:spMk id="3" creationId="{7ADAA826-B2A9-198A-0D72-3B5303E4726F}"/>
          </ac:spMkLst>
        </pc:spChg>
        <pc:spChg chg="mod">
          <ac:chgData name="Sebastian, Anjali" userId="S::asebastian@seattleu.edu::c75a1a80-7bb0-4f53-985e-6d84c22afa41" providerId="AD" clId="Web-{D2CFBF14-F519-40D4-9DCA-815FFAF32E63}" dt="2022-05-09T18:52:37.745" v="149" actId="20577"/>
          <ac:spMkLst>
            <pc:docMk/>
            <pc:sldMk cId="1893314873" sldId="273"/>
            <ac:spMk id="7" creationId="{DD156964-42C5-281A-6365-02799F8E9D63}"/>
          </ac:spMkLst>
        </pc:spChg>
      </pc:sldChg>
      <pc:sldMasterChg chg="mod modSldLayout">
        <pc:chgData name="Sebastian, Anjali" userId="S::asebastian@seattleu.edu::c75a1a80-7bb0-4f53-985e-6d84c22afa41" providerId="AD" clId="Web-{D2CFBF14-F519-40D4-9DCA-815FFAF32E63}" dt="2022-05-09T18:56:36.837" v="165"/>
        <pc:sldMasterMkLst>
          <pc:docMk/>
          <pc:sldMasterMk cId="2748232810" sldId="2147485036"/>
        </pc:sldMasterMkLst>
        <pc:sldLayoutChg chg="mod">
          <pc:chgData name="Sebastian, Anjali" userId="S::asebastian@seattleu.edu::c75a1a80-7bb0-4f53-985e-6d84c22afa41" providerId="AD" clId="Web-{D2CFBF14-F519-40D4-9DCA-815FFAF32E63}" dt="2022-05-09T18:56:36.837" v="165"/>
          <pc:sldLayoutMkLst>
            <pc:docMk/>
            <pc:sldMasterMk cId="2748232810" sldId="2147485036"/>
            <pc:sldLayoutMk cId="4215307731" sldId="2147485037"/>
          </pc:sldLayoutMkLst>
        </pc:sldLayoutChg>
        <pc:sldLayoutChg chg="mod">
          <pc:chgData name="Sebastian, Anjali" userId="S::asebastian@seattleu.edu::c75a1a80-7bb0-4f53-985e-6d84c22afa41" providerId="AD" clId="Web-{D2CFBF14-F519-40D4-9DCA-815FFAF32E63}" dt="2022-05-09T18:56:36.837" v="165"/>
          <pc:sldLayoutMkLst>
            <pc:docMk/>
            <pc:sldMasterMk cId="2748232810" sldId="2147485036"/>
            <pc:sldLayoutMk cId="1173240276" sldId="2147485038"/>
          </pc:sldLayoutMkLst>
        </pc:sldLayoutChg>
        <pc:sldLayoutChg chg="mod">
          <pc:chgData name="Sebastian, Anjali" userId="S::asebastian@seattleu.edu::c75a1a80-7bb0-4f53-985e-6d84c22afa41" providerId="AD" clId="Web-{D2CFBF14-F519-40D4-9DCA-815FFAF32E63}" dt="2022-05-09T18:56:36.837" v="165"/>
          <pc:sldLayoutMkLst>
            <pc:docMk/>
            <pc:sldMasterMk cId="2748232810" sldId="2147485036"/>
            <pc:sldLayoutMk cId="2404781148" sldId="2147485039"/>
          </pc:sldLayoutMkLst>
        </pc:sldLayoutChg>
        <pc:sldLayoutChg chg="mod">
          <pc:chgData name="Sebastian, Anjali" userId="S::asebastian@seattleu.edu::c75a1a80-7bb0-4f53-985e-6d84c22afa41" providerId="AD" clId="Web-{D2CFBF14-F519-40D4-9DCA-815FFAF32E63}" dt="2022-05-09T18:56:36.837" v="165"/>
          <pc:sldLayoutMkLst>
            <pc:docMk/>
            <pc:sldMasterMk cId="2748232810" sldId="2147485036"/>
            <pc:sldLayoutMk cId="2491092648" sldId="2147485040"/>
          </pc:sldLayoutMkLst>
        </pc:sldLayoutChg>
        <pc:sldLayoutChg chg="mod">
          <pc:chgData name="Sebastian, Anjali" userId="S::asebastian@seattleu.edu::c75a1a80-7bb0-4f53-985e-6d84c22afa41" providerId="AD" clId="Web-{D2CFBF14-F519-40D4-9DCA-815FFAF32E63}" dt="2022-05-09T18:56:36.837" v="165"/>
          <pc:sldLayoutMkLst>
            <pc:docMk/>
            <pc:sldMasterMk cId="2748232810" sldId="2147485036"/>
            <pc:sldLayoutMk cId="3538676406" sldId="2147485041"/>
          </pc:sldLayoutMkLst>
        </pc:sldLayoutChg>
        <pc:sldLayoutChg chg="mod">
          <pc:chgData name="Sebastian, Anjali" userId="S::asebastian@seattleu.edu::c75a1a80-7bb0-4f53-985e-6d84c22afa41" providerId="AD" clId="Web-{D2CFBF14-F519-40D4-9DCA-815FFAF32E63}" dt="2022-05-09T18:56:36.837" v="165"/>
          <pc:sldLayoutMkLst>
            <pc:docMk/>
            <pc:sldMasterMk cId="2748232810" sldId="2147485036"/>
            <pc:sldLayoutMk cId="2431603260" sldId="2147485042"/>
          </pc:sldLayoutMkLst>
        </pc:sldLayoutChg>
        <pc:sldLayoutChg chg="mod">
          <pc:chgData name="Sebastian, Anjali" userId="S::asebastian@seattleu.edu::c75a1a80-7bb0-4f53-985e-6d84c22afa41" providerId="AD" clId="Web-{D2CFBF14-F519-40D4-9DCA-815FFAF32E63}" dt="2022-05-09T18:56:36.837" v="165"/>
          <pc:sldLayoutMkLst>
            <pc:docMk/>
            <pc:sldMasterMk cId="2748232810" sldId="2147485036"/>
            <pc:sldLayoutMk cId="442889852" sldId="2147485043"/>
          </pc:sldLayoutMkLst>
        </pc:sldLayoutChg>
        <pc:sldLayoutChg chg="mod">
          <pc:chgData name="Sebastian, Anjali" userId="S::asebastian@seattleu.edu::c75a1a80-7bb0-4f53-985e-6d84c22afa41" providerId="AD" clId="Web-{D2CFBF14-F519-40D4-9DCA-815FFAF32E63}" dt="2022-05-09T18:56:36.837" v="165"/>
          <pc:sldLayoutMkLst>
            <pc:docMk/>
            <pc:sldMasterMk cId="2748232810" sldId="2147485036"/>
            <pc:sldLayoutMk cId="282325555" sldId="2147485044"/>
          </pc:sldLayoutMkLst>
        </pc:sldLayoutChg>
        <pc:sldLayoutChg chg="mod">
          <pc:chgData name="Sebastian, Anjali" userId="S::asebastian@seattleu.edu::c75a1a80-7bb0-4f53-985e-6d84c22afa41" providerId="AD" clId="Web-{D2CFBF14-F519-40D4-9DCA-815FFAF32E63}" dt="2022-05-09T18:56:36.837" v="165"/>
          <pc:sldLayoutMkLst>
            <pc:docMk/>
            <pc:sldMasterMk cId="2748232810" sldId="2147485036"/>
            <pc:sldLayoutMk cId="1850621159" sldId="2147485045"/>
          </pc:sldLayoutMkLst>
        </pc:sldLayoutChg>
        <pc:sldLayoutChg chg="mod">
          <pc:chgData name="Sebastian, Anjali" userId="S::asebastian@seattleu.edu::c75a1a80-7bb0-4f53-985e-6d84c22afa41" providerId="AD" clId="Web-{D2CFBF14-F519-40D4-9DCA-815FFAF32E63}" dt="2022-05-09T18:56:36.837" v="165"/>
          <pc:sldLayoutMkLst>
            <pc:docMk/>
            <pc:sldMasterMk cId="2748232810" sldId="2147485036"/>
            <pc:sldLayoutMk cId="2968967230" sldId="2147485046"/>
          </pc:sldLayoutMkLst>
        </pc:sldLayoutChg>
        <pc:sldLayoutChg chg="mod">
          <pc:chgData name="Sebastian, Anjali" userId="S::asebastian@seattleu.edu::c75a1a80-7bb0-4f53-985e-6d84c22afa41" providerId="AD" clId="Web-{D2CFBF14-F519-40D4-9DCA-815FFAF32E63}" dt="2022-05-09T18:56:36.837" v="165"/>
          <pc:sldLayoutMkLst>
            <pc:docMk/>
            <pc:sldMasterMk cId="2748232810" sldId="2147485036"/>
            <pc:sldLayoutMk cId="2619651259" sldId="2147485047"/>
          </pc:sldLayoutMkLst>
        </pc:sldLayoutChg>
        <pc:sldLayoutChg chg="mod">
          <pc:chgData name="Sebastian, Anjali" userId="S::asebastian@seattleu.edu::c75a1a80-7bb0-4f53-985e-6d84c22afa41" providerId="AD" clId="Web-{D2CFBF14-F519-40D4-9DCA-815FFAF32E63}" dt="2022-05-09T18:56:36.837" v="165"/>
          <pc:sldLayoutMkLst>
            <pc:docMk/>
            <pc:sldMasterMk cId="2748232810" sldId="2147485036"/>
            <pc:sldLayoutMk cId="3920818648" sldId="2147485048"/>
          </pc:sldLayoutMkLst>
        </pc:sldLayoutChg>
        <pc:sldLayoutChg chg="mod">
          <pc:chgData name="Sebastian, Anjali" userId="S::asebastian@seattleu.edu::c75a1a80-7bb0-4f53-985e-6d84c22afa41" providerId="AD" clId="Web-{D2CFBF14-F519-40D4-9DCA-815FFAF32E63}" dt="2022-05-09T18:56:36.837" v="165"/>
          <pc:sldLayoutMkLst>
            <pc:docMk/>
            <pc:sldMasterMk cId="2748232810" sldId="2147485036"/>
            <pc:sldLayoutMk cId="1888381703" sldId="2147485049"/>
          </pc:sldLayoutMkLst>
        </pc:sldLayoutChg>
      </pc:sldMasterChg>
    </pc:docChg>
  </pc:docChgLst>
  <pc:docChgLst>
    <pc:chgData name="Sebastian, Anjali" userId="S::asebastian@seattleu.edu::c75a1a80-7bb0-4f53-985e-6d84c22afa41" providerId="AD" clId="Web-{13874C36-89E1-4B4B-89FD-C17B8AE1F378}"/>
    <pc:docChg chg="modSld">
      <pc:chgData name="Sebastian, Anjali" userId="S::asebastian@seattleu.edu::c75a1a80-7bb0-4f53-985e-6d84c22afa41" providerId="AD" clId="Web-{13874C36-89E1-4B4B-89FD-C17B8AE1F378}" dt="2022-05-17T05:16:49.641" v="34" actId="20577"/>
      <pc:docMkLst>
        <pc:docMk/>
      </pc:docMkLst>
      <pc:sldChg chg="modSp">
        <pc:chgData name="Sebastian, Anjali" userId="S::asebastian@seattleu.edu::c75a1a80-7bb0-4f53-985e-6d84c22afa41" providerId="AD" clId="Web-{13874C36-89E1-4B4B-89FD-C17B8AE1F378}" dt="2022-05-17T05:12:16.250" v="27" actId="20577"/>
        <pc:sldMkLst>
          <pc:docMk/>
          <pc:sldMk cId="1322672143" sldId="256"/>
        </pc:sldMkLst>
        <pc:spChg chg="mod">
          <ac:chgData name="Sebastian, Anjali" userId="S::asebastian@seattleu.edu::c75a1a80-7bb0-4f53-985e-6d84c22afa41" providerId="AD" clId="Web-{13874C36-89E1-4B4B-89FD-C17B8AE1F378}" dt="2022-05-17T05:12:16.250" v="27" actId="20577"/>
          <ac:spMkLst>
            <pc:docMk/>
            <pc:sldMk cId="1322672143" sldId="256"/>
            <ac:spMk id="4" creationId="{672E3C75-99C6-70A8-95DB-957F64B8EF97}"/>
          </ac:spMkLst>
        </pc:spChg>
      </pc:sldChg>
      <pc:sldChg chg="modSp">
        <pc:chgData name="Sebastian, Anjali" userId="S::asebastian@seattleu.edu::c75a1a80-7bb0-4f53-985e-6d84c22afa41" providerId="AD" clId="Web-{13874C36-89E1-4B4B-89FD-C17B8AE1F378}" dt="2022-05-17T05:16:35.797" v="30" actId="20577"/>
        <pc:sldMkLst>
          <pc:docMk/>
          <pc:sldMk cId="3990645308" sldId="277"/>
        </pc:sldMkLst>
        <pc:spChg chg="mod">
          <ac:chgData name="Sebastian, Anjali" userId="S::asebastian@seattleu.edu::c75a1a80-7bb0-4f53-985e-6d84c22afa41" providerId="AD" clId="Web-{13874C36-89E1-4B4B-89FD-C17B8AE1F378}" dt="2022-05-17T05:16:35.797" v="30" actId="20577"/>
          <ac:spMkLst>
            <pc:docMk/>
            <pc:sldMk cId="3990645308" sldId="277"/>
            <ac:spMk id="4" creationId="{3093A942-D003-D4D9-2795-D3BF6095AFA3}"/>
          </ac:spMkLst>
        </pc:spChg>
      </pc:sldChg>
      <pc:sldChg chg="modSp">
        <pc:chgData name="Sebastian, Anjali" userId="S::asebastian@seattleu.edu::c75a1a80-7bb0-4f53-985e-6d84c22afa41" providerId="AD" clId="Web-{13874C36-89E1-4B4B-89FD-C17B8AE1F378}" dt="2022-05-17T05:16:49.641" v="34" actId="20577"/>
        <pc:sldMkLst>
          <pc:docMk/>
          <pc:sldMk cId="1421716936" sldId="280"/>
        </pc:sldMkLst>
        <pc:spChg chg="mod">
          <ac:chgData name="Sebastian, Anjali" userId="S::asebastian@seattleu.edu::c75a1a80-7bb0-4f53-985e-6d84c22afa41" providerId="AD" clId="Web-{13874C36-89E1-4B4B-89FD-C17B8AE1F378}" dt="2022-05-17T05:16:49.641" v="34" actId="20577"/>
          <ac:spMkLst>
            <pc:docMk/>
            <pc:sldMk cId="1421716936" sldId="280"/>
            <ac:spMk id="4" creationId="{3093A942-D003-D4D9-2795-D3BF6095AFA3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61EB75-ABBD-934B-877F-19B0464CF9CD}" type="doc">
      <dgm:prSet loTypeId="urn:microsoft.com/office/officeart/2008/layout/BendingPictureCaptionList" loCatId="list" qsTypeId="urn:microsoft.com/office/officeart/2005/8/quickstyle/simple3" qsCatId="simple" csTypeId="urn:microsoft.com/office/officeart/2005/8/colors/accent1_2" csCatId="accent1" phldr="1"/>
      <dgm:spPr/>
    </dgm:pt>
    <dgm:pt modelId="{E9DC1ADA-F410-B943-9534-DAF8E3884A76}">
      <dgm:prSet phldrT="[Text]" custT="1"/>
      <dgm:spPr/>
      <dgm:t>
        <a:bodyPr/>
        <a:lstStyle/>
        <a:p>
          <a:r>
            <a:rPr lang="en-US" sz="2400"/>
            <a:t>Jerry</a:t>
          </a:r>
        </a:p>
      </dgm:t>
    </dgm:pt>
    <dgm:pt modelId="{4A96E88E-3FBC-D843-8BB8-F91CFEF450F4}" type="parTrans" cxnId="{3F37FB69-6039-A64F-9A61-DC0294852E08}">
      <dgm:prSet/>
      <dgm:spPr/>
      <dgm:t>
        <a:bodyPr/>
        <a:lstStyle/>
        <a:p>
          <a:endParaRPr lang="en-US"/>
        </a:p>
      </dgm:t>
    </dgm:pt>
    <dgm:pt modelId="{5A9FD012-1991-B24A-8C03-6FAD0DA21599}" type="sibTrans" cxnId="{3F37FB69-6039-A64F-9A61-DC0294852E08}">
      <dgm:prSet/>
      <dgm:spPr/>
      <dgm:t>
        <a:bodyPr/>
        <a:lstStyle/>
        <a:p>
          <a:endParaRPr lang="en-US"/>
        </a:p>
      </dgm:t>
    </dgm:pt>
    <dgm:pt modelId="{A57C945B-2486-CE44-A98D-3B35B1D4AEDE}">
      <dgm:prSet phldrT="[Text]" custT="1"/>
      <dgm:spPr/>
      <dgm:t>
        <a:bodyPr/>
        <a:lstStyle/>
        <a:p>
          <a:r>
            <a:rPr lang="en-US" sz="2400"/>
            <a:t>George</a:t>
          </a:r>
        </a:p>
      </dgm:t>
    </dgm:pt>
    <dgm:pt modelId="{0159B7E9-DD79-4C40-A22D-4A8B19BFA592}" type="parTrans" cxnId="{F7016D0B-5F0F-1D48-B803-94074DB8954B}">
      <dgm:prSet/>
      <dgm:spPr/>
      <dgm:t>
        <a:bodyPr/>
        <a:lstStyle/>
        <a:p>
          <a:endParaRPr lang="en-US"/>
        </a:p>
      </dgm:t>
    </dgm:pt>
    <dgm:pt modelId="{4D792696-E233-2148-9858-279E48564433}" type="sibTrans" cxnId="{F7016D0B-5F0F-1D48-B803-94074DB8954B}">
      <dgm:prSet/>
      <dgm:spPr/>
      <dgm:t>
        <a:bodyPr/>
        <a:lstStyle/>
        <a:p>
          <a:endParaRPr lang="en-US"/>
        </a:p>
      </dgm:t>
    </dgm:pt>
    <dgm:pt modelId="{91816508-D187-E440-9D8F-8775D6B58E1E}">
      <dgm:prSet phldrT="[Text]" custT="1"/>
      <dgm:spPr/>
      <dgm:t>
        <a:bodyPr/>
        <a:lstStyle/>
        <a:p>
          <a:r>
            <a:rPr lang="en-US" sz="2400"/>
            <a:t>Kramer</a:t>
          </a:r>
        </a:p>
      </dgm:t>
    </dgm:pt>
    <dgm:pt modelId="{21B46789-132F-FA48-8267-DD145CC5F89F}" type="parTrans" cxnId="{747FA7A4-F925-5847-8C35-983A29B186B2}">
      <dgm:prSet/>
      <dgm:spPr/>
      <dgm:t>
        <a:bodyPr/>
        <a:lstStyle/>
        <a:p>
          <a:endParaRPr lang="en-US"/>
        </a:p>
      </dgm:t>
    </dgm:pt>
    <dgm:pt modelId="{34A23807-7A1B-9D4D-B819-EA0437DC38B1}" type="sibTrans" cxnId="{747FA7A4-F925-5847-8C35-983A29B186B2}">
      <dgm:prSet/>
      <dgm:spPr/>
      <dgm:t>
        <a:bodyPr/>
        <a:lstStyle/>
        <a:p>
          <a:endParaRPr lang="en-US"/>
        </a:p>
      </dgm:t>
    </dgm:pt>
    <dgm:pt modelId="{3B28DF8C-1CEA-8449-80D7-CFA9C4937322}">
      <dgm:prSet custT="1"/>
      <dgm:spPr/>
      <dgm:t>
        <a:bodyPr/>
        <a:lstStyle/>
        <a:p>
          <a:r>
            <a:rPr lang="en-US" sz="2400"/>
            <a:t>Elaine</a:t>
          </a:r>
        </a:p>
      </dgm:t>
    </dgm:pt>
    <dgm:pt modelId="{71EA1DC1-1256-6149-B5BE-5584FEC24113}" type="parTrans" cxnId="{50D2B080-C165-B44A-AC0E-CBDDA299D5D1}">
      <dgm:prSet/>
      <dgm:spPr/>
      <dgm:t>
        <a:bodyPr/>
        <a:lstStyle/>
        <a:p>
          <a:endParaRPr lang="en-US"/>
        </a:p>
      </dgm:t>
    </dgm:pt>
    <dgm:pt modelId="{FF84B7C3-A584-5843-B068-0513154BE386}" type="sibTrans" cxnId="{50D2B080-C165-B44A-AC0E-CBDDA299D5D1}">
      <dgm:prSet/>
      <dgm:spPr/>
      <dgm:t>
        <a:bodyPr/>
        <a:lstStyle/>
        <a:p>
          <a:endParaRPr lang="en-US"/>
        </a:p>
      </dgm:t>
    </dgm:pt>
    <dgm:pt modelId="{D0515C99-806A-0840-A830-28C99FFD5C90}" type="pres">
      <dgm:prSet presAssocID="{F561EB75-ABBD-934B-877F-19B0464CF9CD}" presName="Name0" presStyleCnt="0">
        <dgm:presLayoutVars>
          <dgm:dir/>
          <dgm:resizeHandles val="exact"/>
        </dgm:presLayoutVars>
      </dgm:prSet>
      <dgm:spPr/>
    </dgm:pt>
    <dgm:pt modelId="{DBCEC6A2-74AC-DD45-AF58-8741C99B08D1}" type="pres">
      <dgm:prSet presAssocID="{E9DC1ADA-F410-B943-9534-DAF8E3884A76}" presName="composite" presStyleCnt="0"/>
      <dgm:spPr/>
    </dgm:pt>
    <dgm:pt modelId="{F3BB189A-06B6-9D4F-98ED-98FD56D01610}" type="pres">
      <dgm:prSet presAssocID="{E9DC1ADA-F410-B943-9534-DAF8E3884A76}" presName="rect1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9BFEDA35-27F4-A442-A676-B4912D69A18D}" type="pres">
      <dgm:prSet presAssocID="{E9DC1ADA-F410-B943-9534-DAF8E3884A76}" presName="wedgeRectCallout1" presStyleLbl="node1" presStyleIdx="0" presStyleCnt="4">
        <dgm:presLayoutVars>
          <dgm:bulletEnabled val="1"/>
        </dgm:presLayoutVars>
      </dgm:prSet>
      <dgm:spPr/>
    </dgm:pt>
    <dgm:pt modelId="{EF9029F9-9136-B94B-95CD-233E3A539260}" type="pres">
      <dgm:prSet presAssocID="{5A9FD012-1991-B24A-8C03-6FAD0DA21599}" presName="sibTrans" presStyleCnt="0"/>
      <dgm:spPr/>
    </dgm:pt>
    <dgm:pt modelId="{2946D8CF-8095-154A-AD41-A9469FDA5311}" type="pres">
      <dgm:prSet presAssocID="{A57C945B-2486-CE44-A98D-3B35B1D4AEDE}" presName="composite" presStyleCnt="0"/>
      <dgm:spPr/>
    </dgm:pt>
    <dgm:pt modelId="{125486FF-BE20-184B-86E4-402F6B3B54F9}" type="pres">
      <dgm:prSet presAssocID="{A57C945B-2486-CE44-A98D-3B35B1D4AEDE}" presName="rect1" presStyleLbl="b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472337B4-7F0F-084A-89D0-B82E8EFDD577}" type="pres">
      <dgm:prSet presAssocID="{A57C945B-2486-CE44-A98D-3B35B1D4AEDE}" presName="wedgeRectCallout1" presStyleLbl="node1" presStyleIdx="1" presStyleCnt="4">
        <dgm:presLayoutVars>
          <dgm:bulletEnabled val="1"/>
        </dgm:presLayoutVars>
      </dgm:prSet>
      <dgm:spPr/>
    </dgm:pt>
    <dgm:pt modelId="{761CC208-30E2-AE4F-B08F-9FCE318CD86A}" type="pres">
      <dgm:prSet presAssocID="{4D792696-E233-2148-9858-279E48564433}" presName="sibTrans" presStyleCnt="0"/>
      <dgm:spPr/>
    </dgm:pt>
    <dgm:pt modelId="{0C46834D-CB20-0448-9ACF-EEE6BB474846}" type="pres">
      <dgm:prSet presAssocID="{3B28DF8C-1CEA-8449-80D7-CFA9C4937322}" presName="composite" presStyleCnt="0"/>
      <dgm:spPr/>
    </dgm:pt>
    <dgm:pt modelId="{DBB59E08-70B3-5345-A2D2-EAB5762C0E3D}" type="pres">
      <dgm:prSet presAssocID="{3B28DF8C-1CEA-8449-80D7-CFA9C4937322}" presName="rect1" presStyleLbl="b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C8B2B7A5-CFDD-E841-9CE7-25E5C9F24BCC}" type="pres">
      <dgm:prSet presAssocID="{3B28DF8C-1CEA-8449-80D7-CFA9C4937322}" presName="wedgeRectCallout1" presStyleLbl="node1" presStyleIdx="2" presStyleCnt="4">
        <dgm:presLayoutVars>
          <dgm:bulletEnabled val="1"/>
        </dgm:presLayoutVars>
      </dgm:prSet>
      <dgm:spPr/>
    </dgm:pt>
    <dgm:pt modelId="{4B6AEAB6-F3F5-1C41-B961-61CD2BDBBEC8}" type="pres">
      <dgm:prSet presAssocID="{FF84B7C3-A584-5843-B068-0513154BE386}" presName="sibTrans" presStyleCnt="0"/>
      <dgm:spPr/>
    </dgm:pt>
    <dgm:pt modelId="{253C1113-852C-B74C-A222-289B30350A44}" type="pres">
      <dgm:prSet presAssocID="{91816508-D187-E440-9D8F-8775D6B58E1E}" presName="composite" presStyleCnt="0"/>
      <dgm:spPr/>
    </dgm:pt>
    <dgm:pt modelId="{CAF2986A-DF45-D94E-B0AF-55A3D5D5F76D}" type="pres">
      <dgm:prSet presAssocID="{91816508-D187-E440-9D8F-8775D6B58E1E}" presName="rect1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FD5FFEAE-358F-4A47-B068-851234593A86}" type="pres">
      <dgm:prSet presAssocID="{91816508-D187-E440-9D8F-8775D6B58E1E}" presName="wedgeRectCallout1" presStyleLbl="node1" presStyleIdx="3" presStyleCnt="4">
        <dgm:presLayoutVars>
          <dgm:bulletEnabled val="1"/>
        </dgm:presLayoutVars>
      </dgm:prSet>
      <dgm:spPr/>
    </dgm:pt>
  </dgm:ptLst>
  <dgm:cxnLst>
    <dgm:cxn modelId="{F7016D0B-5F0F-1D48-B803-94074DB8954B}" srcId="{F561EB75-ABBD-934B-877F-19B0464CF9CD}" destId="{A57C945B-2486-CE44-A98D-3B35B1D4AEDE}" srcOrd="1" destOrd="0" parTransId="{0159B7E9-DD79-4C40-A22D-4A8B19BFA592}" sibTransId="{4D792696-E233-2148-9858-279E48564433}"/>
    <dgm:cxn modelId="{FA554611-4655-6A4F-9072-26BFA69489C0}" type="presOf" srcId="{E9DC1ADA-F410-B943-9534-DAF8E3884A76}" destId="{9BFEDA35-27F4-A442-A676-B4912D69A18D}" srcOrd="0" destOrd="0" presId="urn:microsoft.com/office/officeart/2008/layout/BendingPictureCaptionList"/>
    <dgm:cxn modelId="{2728C012-3E37-3040-8999-C495727990FE}" type="presOf" srcId="{91816508-D187-E440-9D8F-8775D6B58E1E}" destId="{FD5FFEAE-358F-4A47-B068-851234593A86}" srcOrd="0" destOrd="0" presId="urn:microsoft.com/office/officeart/2008/layout/BendingPictureCaptionList"/>
    <dgm:cxn modelId="{16B09943-6FE6-7C43-B3AD-5DA748E76E25}" type="presOf" srcId="{3B28DF8C-1CEA-8449-80D7-CFA9C4937322}" destId="{C8B2B7A5-CFDD-E841-9CE7-25E5C9F24BCC}" srcOrd="0" destOrd="0" presId="urn:microsoft.com/office/officeart/2008/layout/BendingPictureCaptionList"/>
    <dgm:cxn modelId="{3F37FB69-6039-A64F-9A61-DC0294852E08}" srcId="{F561EB75-ABBD-934B-877F-19B0464CF9CD}" destId="{E9DC1ADA-F410-B943-9534-DAF8E3884A76}" srcOrd="0" destOrd="0" parTransId="{4A96E88E-3FBC-D843-8BB8-F91CFEF450F4}" sibTransId="{5A9FD012-1991-B24A-8C03-6FAD0DA21599}"/>
    <dgm:cxn modelId="{9B20CC78-9958-6C42-AC2E-77BE4BF83C07}" type="presOf" srcId="{F561EB75-ABBD-934B-877F-19B0464CF9CD}" destId="{D0515C99-806A-0840-A830-28C99FFD5C90}" srcOrd="0" destOrd="0" presId="urn:microsoft.com/office/officeart/2008/layout/BendingPictureCaptionList"/>
    <dgm:cxn modelId="{50D2B080-C165-B44A-AC0E-CBDDA299D5D1}" srcId="{F561EB75-ABBD-934B-877F-19B0464CF9CD}" destId="{3B28DF8C-1CEA-8449-80D7-CFA9C4937322}" srcOrd="2" destOrd="0" parTransId="{71EA1DC1-1256-6149-B5BE-5584FEC24113}" sibTransId="{FF84B7C3-A584-5843-B068-0513154BE386}"/>
    <dgm:cxn modelId="{747FA7A4-F925-5847-8C35-983A29B186B2}" srcId="{F561EB75-ABBD-934B-877F-19B0464CF9CD}" destId="{91816508-D187-E440-9D8F-8775D6B58E1E}" srcOrd="3" destOrd="0" parTransId="{21B46789-132F-FA48-8267-DD145CC5F89F}" sibTransId="{34A23807-7A1B-9D4D-B819-EA0437DC38B1}"/>
    <dgm:cxn modelId="{E82957C3-0B8F-6C46-ADE8-8D959013076D}" type="presOf" srcId="{A57C945B-2486-CE44-A98D-3B35B1D4AEDE}" destId="{472337B4-7F0F-084A-89D0-B82E8EFDD577}" srcOrd="0" destOrd="0" presId="urn:microsoft.com/office/officeart/2008/layout/BendingPictureCaptionList"/>
    <dgm:cxn modelId="{847D59F7-2BC5-FB42-B535-02D123B2BC1B}" type="presParOf" srcId="{D0515C99-806A-0840-A830-28C99FFD5C90}" destId="{DBCEC6A2-74AC-DD45-AF58-8741C99B08D1}" srcOrd="0" destOrd="0" presId="urn:microsoft.com/office/officeart/2008/layout/BendingPictureCaptionList"/>
    <dgm:cxn modelId="{AE2E517A-F39A-3F4C-9C75-27766B15FBEE}" type="presParOf" srcId="{DBCEC6A2-74AC-DD45-AF58-8741C99B08D1}" destId="{F3BB189A-06B6-9D4F-98ED-98FD56D01610}" srcOrd="0" destOrd="0" presId="urn:microsoft.com/office/officeart/2008/layout/BendingPictureCaptionList"/>
    <dgm:cxn modelId="{534D52FC-F83C-5246-ABF4-2CB961FFF082}" type="presParOf" srcId="{DBCEC6A2-74AC-DD45-AF58-8741C99B08D1}" destId="{9BFEDA35-27F4-A442-A676-B4912D69A18D}" srcOrd="1" destOrd="0" presId="urn:microsoft.com/office/officeart/2008/layout/BendingPictureCaptionList"/>
    <dgm:cxn modelId="{89E5DFED-A10B-674E-BE25-D2D66BD96274}" type="presParOf" srcId="{D0515C99-806A-0840-A830-28C99FFD5C90}" destId="{EF9029F9-9136-B94B-95CD-233E3A539260}" srcOrd="1" destOrd="0" presId="urn:microsoft.com/office/officeart/2008/layout/BendingPictureCaptionList"/>
    <dgm:cxn modelId="{5D523DF7-FDB7-1345-9F98-569A61A5754C}" type="presParOf" srcId="{D0515C99-806A-0840-A830-28C99FFD5C90}" destId="{2946D8CF-8095-154A-AD41-A9469FDA5311}" srcOrd="2" destOrd="0" presId="urn:microsoft.com/office/officeart/2008/layout/BendingPictureCaptionList"/>
    <dgm:cxn modelId="{BE95A76D-74E0-9A43-ADC2-41C6D37CA77B}" type="presParOf" srcId="{2946D8CF-8095-154A-AD41-A9469FDA5311}" destId="{125486FF-BE20-184B-86E4-402F6B3B54F9}" srcOrd="0" destOrd="0" presId="urn:microsoft.com/office/officeart/2008/layout/BendingPictureCaptionList"/>
    <dgm:cxn modelId="{94F6C38E-1D6B-AF4F-A370-55885FA48209}" type="presParOf" srcId="{2946D8CF-8095-154A-AD41-A9469FDA5311}" destId="{472337B4-7F0F-084A-89D0-B82E8EFDD577}" srcOrd="1" destOrd="0" presId="urn:microsoft.com/office/officeart/2008/layout/BendingPictureCaptionList"/>
    <dgm:cxn modelId="{9A0EBB7C-2C24-7646-8F44-F350E7B57408}" type="presParOf" srcId="{D0515C99-806A-0840-A830-28C99FFD5C90}" destId="{761CC208-30E2-AE4F-B08F-9FCE318CD86A}" srcOrd="3" destOrd="0" presId="urn:microsoft.com/office/officeart/2008/layout/BendingPictureCaptionList"/>
    <dgm:cxn modelId="{D30B9CF9-D46D-8B42-BD7C-E1FD200D66EE}" type="presParOf" srcId="{D0515C99-806A-0840-A830-28C99FFD5C90}" destId="{0C46834D-CB20-0448-9ACF-EEE6BB474846}" srcOrd="4" destOrd="0" presId="urn:microsoft.com/office/officeart/2008/layout/BendingPictureCaptionList"/>
    <dgm:cxn modelId="{E94DE59B-8752-5A41-92B0-1ADBFE6CDB3E}" type="presParOf" srcId="{0C46834D-CB20-0448-9ACF-EEE6BB474846}" destId="{DBB59E08-70B3-5345-A2D2-EAB5762C0E3D}" srcOrd="0" destOrd="0" presId="urn:microsoft.com/office/officeart/2008/layout/BendingPictureCaptionList"/>
    <dgm:cxn modelId="{338E1703-677E-6640-90DA-48884BBA0E9D}" type="presParOf" srcId="{0C46834D-CB20-0448-9ACF-EEE6BB474846}" destId="{C8B2B7A5-CFDD-E841-9CE7-25E5C9F24BCC}" srcOrd="1" destOrd="0" presId="urn:microsoft.com/office/officeart/2008/layout/BendingPictureCaptionList"/>
    <dgm:cxn modelId="{264B7B04-C8FD-F343-9FFC-9B310E4FCE28}" type="presParOf" srcId="{D0515C99-806A-0840-A830-28C99FFD5C90}" destId="{4B6AEAB6-F3F5-1C41-B961-61CD2BDBBEC8}" srcOrd="5" destOrd="0" presId="urn:microsoft.com/office/officeart/2008/layout/BendingPictureCaptionList"/>
    <dgm:cxn modelId="{F8147484-725E-A84B-9114-EE366F732B46}" type="presParOf" srcId="{D0515C99-806A-0840-A830-28C99FFD5C90}" destId="{253C1113-852C-B74C-A222-289B30350A44}" srcOrd="6" destOrd="0" presId="urn:microsoft.com/office/officeart/2008/layout/BendingPictureCaptionList"/>
    <dgm:cxn modelId="{ECDCACB7-76B9-FE4A-9D3F-66109B679D59}" type="presParOf" srcId="{253C1113-852C-B74C-A222-289B30350A44}" destId="{CAF2986A-DF45-D94E-B0AF-55A3D5D5F76D}" srcOrd="0" destOrd="0" presId="urn:microsoft.com/office/officeart/2008/layout/BendingPictureCaptionList"/>
    <dgm:cxn modelId="{5CA2564C-811B-B24B-9202-F512C4FC1657}" type="presParOf" srcId="{253C1113-852C-B74C-A222-289B30350A44}" destId="{FD5FFEAE-358F-4A47-B068-851234593A86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BB189A-06B6-9D4F-98ED-98FD56D01610}">
      <dsp:nvSpPr>
        <dsp:cNvPr id="0" name=""/>
        <dsp:cNvSpPr/>
      </dsp:nvSpPr>
      <dsp:spPr>
        <a:xfrm>
          <a:off x="773" y="261123"/>
          <a:ext cx="3017025" cy="24136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BFEDA35-27F4-A442-A676-B4912D69A18D}">
      <dsp:nvSpPr>
        <dsp:cNvPr id="0" name=""/>
        <dsp:cNvSpPr/>
      </dsp:nvSpPr>
      <dsp:spPr>
        <a:xfrm>
          <a:off x="272305" y="2433381"/>
          <a:ext cx="2685152" cy="844767"/>
        </a:xfrm>
        <a:prstGeom prst="wedgeRectCallout">
          <a:avLst>
            <a:gd name="adj1" fmla="val 20250"/>
            <a:gd name="adj2" fmla="val -60700"/>
          </a:avLst>
        </a:prstGeom>
        <a:blipFill rotWithShape="1"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tint val="70000"/>
                <a:shade val="63000"/>
              </a:schemeClr>
              <a:schemeClr val="accent1">
                <a:hueOff val="0"/>
                <a:satOff val="0"/>
                <a:lumOff val="0"/>
                <a:alphaOff val="0"/>
                <a:tint val="10000"/>
                <a:satMod val="15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Jerry</a:t>
          </a:r>
        </a:p>
      </dsp:txBody>
      <dsp:txXfrm>
        <a:off x="272305" y="2433381"/>
        <a:ext cx="2685152" cy="844767"/>
      </dsp:txXfrm>
    </dsp:sp>
    <dsp:sp modelId="{125486FF-BE20-184B-86E4-402F6B3B54F9}">
      <dsp:nvSpPr>
        <dsp:cNvPr id="0" name=""/>
        <dsp:cNvSpPr/>
      </dsp:nvSpPr>
      <dsp:spPr>
        <a:xfrm>
          <a:off x="3319501" y="261123"/>
          <a:ext cx="3017025" cy="24136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72337B4-7F0F-084A-89D0-B82E8EFDD577}">
      <dsp:nvSpPr>
        <dsp:cNvPr id="0" name=""/>
        <dsp:cNvSpPr/>
      </dsp:nvSpPr>
      <dsp:spPr>
        <a:xfrm>
          <a:off x="3591033" y="2433381"/>
          <a:ext cx="2685152" cy="844767"/>
        </a:xfrm>
        <a:prstGeom prst="wedgeRectCallout">
          <a:avLst>
            <a:gd name="adj1" fmla="val 20250"/>
            <a:gd name="adj2" fmla="val -60700"/>
          </a:avLst>
        </a:prstGeom>
        <a:blipFill rotWithShape="1"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tint val="70000"/>
                <a:shade val="63000"/>
              </a:schemeClr>
              <a:schemeClr val="accent1">
                <a:hueOff val="0"/>
                <a:satOff val="0"/>
                <a:lumOff val="0"/>
                <a:alphaOff val="0"/>
                <a:tint val="10000"/>
                <a:satMod val="15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George</a:t>
          </a:r>
        </a:p>
      </dsp:txBody>
      <dsp:txXfrm>
        <a:off x="3591033" y="2433381"/>
        <a:ext cx="2685152" cy="844767"/>
      </dsp:txXfrm>
    </dsp:sp>
    <dsp:sp modelId="{DBB59E08-70B3-5345-A2D2-EAB5762C0E3D}">
      <dsp:nvSpPr>
        <dsp:cNvPr id="0" name=""/>
        <dsp:cNvSpPr/>
      </dsp:nvSpPr>
      <dsp:spPr>
        <a:xfrm>
          <a:off x="773" y="3579851"/>
          <a:ext cx="3017025" cy="241362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8B2B7A5-CFDD-E841-9CE7-25E5C9F24BCC}">
      <dsp:nvSpPr>
        <dsp:cNvPr id="0" name=""/>
        <dsp:cNvSpPr/>
      </dsp:nvSpPr>
      <dsp:spPr>
        <a:xfrm>
          <a:off x="272305" y="5752109"/>
          <a:ext cx="2685152" cy="844767"/>
        </a:xfrm>
        <a:prstGeom prst="wedgeRectCallout">
          <a:avLst>
            <a:gd name="adj1" fmla="val 20250"/>
            <a:gd name="adj2" fmla="val -60700"/>
          </a:avLst>
        </a:prstGeom>
        <a:blipFill rotWithShape="1"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tint val="70000"/>
                <a:shade val="63000"/>
              </a:schemeClr>
              <a:schemeClr val="accent1">
                <a:hueOff val="0"/>
                <a:satOff val="0"/>
                <a:lumOff val="0"/>
                <a:alphaOff val="0"/>
                <a:tint val="10000"/>
                <a:satMod val="15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Elaine</a:t>
          </a:r>
        </a:p>
      </dsp:txBody>
      <dsp:txXfrm>
        <a:off x="272305" y="5752109"/>
        <a:ext cx="2685152" cy="844767"/>
      </dsp:txXfrm>
    </dsp:sp>
    <dsp:sp modelId="{CAF2986A-DF45-D94E-B0AF-55A3D5D5F76D}">
      <dsp:nvSpPr>
        <dsp:cNvPr id="0" name=""/>
        <dsp:cNvSpPr/>
      </dsp:nvSpPr>
      <dsp:spPr>
        <a:xfrm>
          <a:off x="3319501" y="3579851"/>
          <a:ext cx="3017025" cy="24136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D5FFEAE-358F-4A47-B068-851234593A86}">
      <dsp:nvSpPr>
        <dsp:cNvPr id="0" name=""/>
        <dsp:cNvSpPr/>
      </dsp:nvSpPr>
      <dsp:spPr>
        <a:xfrm>
          <a:off x="3591033" y="5752109"/>
          <a:ext cx="2685152" cy="844767"/>
        </a:xfrm>
        <a:prstGeom prst="wedgeRectCallout">
          <a:avLst>
            <a:gd name="adj1" fmla="val 20250"/>
            <a:gd name="adj2" fmla="val -60700"/>
          </a:avLst>
        </a:prstGeom>
        <a:blipFill rotWithShape="1"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tint val="70000"/>
                <a:shade val="63000"/>
              </a:schemeClr>
              <a:schemeClr val="accent1">
                <a:hueOff val="0"/>
                <a:satOff val="0"/>
                <a:lumOff val="0"/>
                <a:alphaOff val="0"/>
                <a:tint val="10000"/>
                <a:satMod val="15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Kramer</a:t>
          </a:r>
        </a:p>
      </dsp:txBody>
      <dsp:txXfrm>
        <a:off x="3591033" y="5752109"/>
        <a:ext cx="2685152" cy="844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FB9B-9FB8-469E-96F9-4D32314110B6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0773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337190" y="0"/>
            <a:ext cx="5854810" cy="7013050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706" y="685800"/>
            <a:ext cx="5007334" cy="1731397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33719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42706" y="2423160"/>
            <a:ext cx="5007334" cy="328054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5/16/2022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8170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6723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5125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1864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4027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F7F47CF-67C9-420C-80A5-E2069FF0C2DF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8114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9264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867640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160326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8985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555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5/16/2022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2115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32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37" r:id="rId1"/>
    <p:sldLayoutId id="2147485038" r:id="rId2"/>
    <p:sldLayoutId id="2147485039" r:id="rId3"/>
    <p:sldLayoutId id="2147485040" r:id="rId4"/>
    <p:sldLayoutId id="2147485041" r:id="rId5"/>
    <p:sldLayoutId id="2147485042" r:id="rId6"/>
    <p:sldLayoutId id="2147485043" r:id="rId7"/>
    <p:sldLayoutId id="2147485044" r:id="rId8"/>
    <p:sldLayoutId id="2147485045" r:id="rId9"/>
    <p:sldLayoutId id="2147485049" r:id="rId10"/>
    <p:sldLayoutId id="2147485046" r:id="rId11"/>
    <p:sldLayoutId id="2147485047" r:id="rId12"/>
    <p:sldLayoutId id="2147485048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3js.org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d3-graph-gallery.com/index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RqlQYBcsq54" TargetMode="External"/><Relationship Id="rId5" Type="http://schemas.openxmlformats.org/officeDocument/2006/relationships/hyperlink" Target="https://docs.aws.amazon.com/transcribe/latest/dg/diarization.html" TargetMode="External"/><Relationship Id="rId4" Type="http://schemas.microsoft.com/office/2007/relationships/hdphoto" Target="../media/hdphoto2.wdp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css1.seattleu.edu/~cs5320-g3" TargetMode="Externa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yellow rubber ducks&#10;&#10;Description automatically generated with medium confidence">
            <a:extLst>
              <a:ext uri="{FF2B5EF4-FFF2-40B4-BE49-F238E27FC236}">
                <a16:creationId xmlns:a16="http://schemas.microsoft.com/office/drawing/2014/main" id="{36614FAE-D58E-5419-E13F-B3C328E2C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2E3C75-99C6-70A8-95DB-957F64B8E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b">
            <a:normAutofit/>
          </a:bodyPr>
          <a:lstStyle/>
          <a:p>
            <a:r>
              <a:rPr lang="en-US" sz="5700">
                <a:solidFill>
                  <a:srgbClr val="FFFFFF"/>
                </a:solidFill>
                <a:ea typeface="Amazon Ember Medium" panose="020B0603020204030204" pitchFamily="34" charset="0"/>
                <a:cs typeface="Amazon Ember Medium" panose="020B0603020204030204" pitchFamily="34" charset="0"/>
              </a:rPr>
              <a:t>A Visual Analysis of Laughter</a:t>
            </a:r>
            <a:br>
              <a:rPr lang="en-US" sz="5700">
                <a:solidFill>
                  <a:srgbClr val="FFFFFF"/>
                </a:solidFill>
                <a:ea typeface="Amazon Ember Medium" panose="020B0603020204030204" pitchFamily="34" charset="0"/>
                <a:cs typeface="Amazon Ember Medium" panose="020B0603020204030204" pitchFamily="34" charset="0"/>
              </a:rPr>
            </a:br>
            <a:r>
              <a:rPr lang="en-US" sz="3200" i="1">
                <a:solidFill>
                  <a:srgbClr val="FFFFFF"/>
                </a:solidFill>
                <a:ea typeface="Amazon Ember Medium" panose="020B0603020204030204" pitchFamily="34" charset="0"/>
                <a:cs typeface="Amazon Ember Medium" panose="020B0603020204030204" pitchFamily="34" charset="0"/>
              </a:rPr>
              <a:t>using the TV Sitcom Seinfeld</a:t>
            </a:r>
            <a:br>
              <a:rPr lang="en-US" sz="3200" i="1"/>
            </a:br>
            <a:endParaRPr lang="en-US" sz="5000" i="1">
              <a:solidFill>
                <a:srgbClr val="FFFFFF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1930D78-F621-4581-1E56-8728A5910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/>
          <a:p>
            <a:r>
              <a:rPr lang="en-US" sz="1500">
                <a:solidFill>
                  <a:srgbClr val="FFFFFF"/>
                </a:solidFill>
              </a:rPr>
              <a:t>ULYSSES LIN</a:t>
            </a:r>
          </a:p>
          <a:p>
            <a:r>
              <a:rPr lang="en-US" sz="1500">
                <a:solidFill>
                  <a:srgbClr val="FFFFFF"/>
                </a:solidFill>
              </a:rPr>
              <a:t>VINCENT MARKLYNN</a:t>
            </a:r>
          </a:p>
          <a:p>
            <a:r>
              <a:rPr lang="en-US" sz="1500">
                <a:solidFill>
                  <a:srgbClr val="FFFFFF"/>
                </a:solidFill>
              </a:rPr>
              <a:t>ANJALI SEBASTIAN</a:t>
            </a:r>
          </a:p>
        </p:txBody>
      </p:sp>
    </p:spTree>
    <p:extLst>
      <p:ext uri="{BB962C8B-B14F-4D97-AF65-F5344CB8AC3E}">
        <p14:creationId xmlns:p14="http://schemas.microsoft.com/office/powerpoint/2010/main" val="132267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roup 70">
            <a:extLst>
              <a:ext uri="{FF2B5EF4-FFF2-40B4-BE49-F238E27FC236}">
                <a16:creationId xmlns:a16="http://schemas.microsoft.com/office/drawing/2014/main" id="{E54E1BC5-9799-4C37-9E39-75AD94AE0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EC783E0-E2C4-43D2-93E5-38337F8DA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42544D0-650E-4448-A7E2-E5C6D7398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E2A752-E86A-045A-57F0-A9483BED8A6C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5"/>
          <a:stretch/>
        </p:blipFill>
        <p:spPr bwMode="auto">
          <a:xfrm>
            <a:off x="3344" y="10"/>
            <a:ext cx="46467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Rectangle 74">
            <a:extLst>
              <a:ext uri="{FF2B5EF4-FFF2-40B4-BE49-F238E27FC236}">
                <a16:creationId xmlns:a16="http://schemas.microsoft.com/office/drawing/2014/main" id="{7A9FF011-88A5-4B89-AD4A-E08820CEE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5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A0C77C9-8034-DB17-9167-D561FA5B1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Design Rationale  1/3</a:t>
            </a:r>
          </a:p>
        </p:txBody>
      </p:sp>
      <p:grpSp>
        <p:nvGrpSpPr>
          <p:cNvPr id="1042" name="Group 76">
            <a:extLst>
              <a:ext uri="{FF2B5EF4-FFF2-40B4-BE49-F238E27FC236}">
                <a16:creationId xmlns:a16="http://schemas.microsoft.com/office/drawing/2014/main" id="{6BAEAFFD-C82E-4805-8EFA-403C6D826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43" name="Oval 77">
              <a:extLst>
                <a:ext uri="{FF2B5EF4-FFF2-40B4-BE49-F238E27FC236}">
                  <a16:creationId xmlns:a16="http://schemas.microsoft.com/office/drawing/2014/main" id="{EDC28443-F61D-4568-A939-A57CC8BE6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44" name="Oval 78">
              <a:extLst>
                <a:ext uri="{FF2B5EF4-FFF2-40B4-BE49-F238E27FC236}">
                  <a16:creationId xmlns:a16="http://schemas.microsoft.com/office/drawing/2014/main" id="{3662A386-B011-43D7-945D-36EB3CBC3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DE493B-E623-4840-A0D8-4E39AC6D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3A942-D003-D4D9-2795-D3BF6095A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34846" y="2093976"/>
            <a:ext cx="5975739" cy="3291840"/>
          </a:xfrm>
        </p:spPr>
        <p:txBody>
          <a:bodyPr>
            <a:normAutofit lnSpcReduction="10000"/>
          </a:bodyPr>
          <a:lstStyle/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800">
                <a:solidFill>
                  <a:schemeClr val="tx1"/>
                </a:solidFill>
              </a:rPr>
              <a:t>The donut-like graph is the foundation of the visualization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600"/>
              <a:t>Clicking on specific scenes will trigger detailed information.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600"/>
              <a:t>Scene line graph that displays characters speaking in the scene.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600"/>
              <a:t>Video of the specific scene.</a:t>
            </a:r>
          </a:p>
          <a:p>
            <a:pPr marL="228600" lvl="1" indent="-177800">
              <a:buFont typeface="Wingdings" pitchFamily="2" charset="2"/>
              <a:buChar char="§"/>
            </a:pPr>
            <a:r>
              <a:rPr lang="en-US" sz="1600"/>
              <a:t>Intuitive interactions: e.g., clicking on specific scenes gives users a detailed view of the scene.</a:t>
            </a:r>
          </a:p>
          <a:p>
            <a:pPr marL="228600" lvl="1" indent="-177800">
              <a:buFont typeface="Wingdings" pitchFamily="2" charset="2"/>
              <a:buChar char="§"/>
            </a:pPr>
            <a:r>
              <a:rPr lang="en-US" sz="1600"/>
              <a:t>Dialogue Filters: allows viewers to filter dialogue based on speaker.</a:t>
            </a:r>
          </a:p>
          <a:p>
            <a:pPr marL="228600" lvl="1" indent="-177800">
              <a:buFont typeface="Wingdings" pitchFamily="2" charset="2"/>
              <a:buChar char="§"/>
            </a:pPr>
            <a:r>
              <a:rPr lang="en-US" sz="1600"/>
              <a:t>Horizontal lines in the line graph shows intensity of laughter.</a:t>
            </a:r>
          </a:p>
          <a:p>
            <a:pPr marL="845820" lvl="1" indent="-285750">
              <a:buFont typeface="Arial" panose="020B0604020202020204" pitchFamily="34" charset="0"/>
              <a:buChar char="•"/>
            </a:pPr>
            <a:endParaRPr lang="en-US" sz="1600"/>
          </a:p>
          <a:p>
            <a:pPr marL="560070" lvl="1"/>
            <a:endParaRPr lang="en-US" sz="1600"/>
          </a:p>
          <a:p>
            <a:pPr marL="102870"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686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roup 70">
            <a:extLst>
              <a:ext uri="{FF2B5EF4-FFF2-40B4-BE49-F238E27FC236}">
                <a16:creationId xmlns:a16="http://schemas.microsoft.com/office/drawing/2014/main" id="{E54E1BC5-9799-4C37-9E39-75AD94AE0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EC783E0-E2C4-43D2-93E5-38337F8DA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42544D0-650E-4448-A7E2-E5C6D7398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E2A752-E86A-045A-57F0-A9483BED8A6C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5"/>
          <a:stretch/>
        </p:blipFill>
        <p:spPr bwMode="auto">
          <a:xfrm>
            <a:off x="3344" y="10"/>
            <a:ext cx="46467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Rectangle 74">
            <a:extLst>
              <a:ext uri="{FF2B5EF4-FFF2-40B4-BE49-F238E27FC236}">
                <a16:creationId xmlns:a16="http://schemas.microsoft.com/office/drawing/2014/main" id="{7A9FF011-88A5-4B89-AD4A-E08820CEE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5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A0C77C9-8034-DB17-9167-D561FA5B1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Design Rationale  2/3</a:t>
            </a:r>
          </a:p>
        </p:txBody>
      </p:sp>
      <p:grpSp>
        <p:nvGrpSpPr>
          <p:cNvPr id="1042" name="Group 76">
            <a:extLst>
              <a:ext uri="{FF2B5EF4-FFF2-40B4-BE49-F238E27FC236}">
                <a16:creationId xmlns:a16="http://schemas.microsoft.com/office/drawing/2014/main" id="{6BAEAFFD-C82E-4805-8EFA-403C6D826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43" name="Oval 77">
              <a:extLst>
                <a:ext uri="{FF2B5EF4-FFF2-40B4-BE49-F238E27FC236}">
                  <a16:creationId xmlns:a16="http://schemas.microsoft.com/office/drawing/2014/main" id="{EDC28443-F61D-4568-A939-A57CC8BE6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44" name="Oval 78">
              <a:extLst>
                <a:ext uri="{FF2B5EF4-FFF2-40B4-BE49-F238E27FC236}">
                  <a16:creationId xmlns:a16="http://schemas.microsoft.com/office/drawing/2014/main" id="{3662A386-B011-43D7-945D-36EB3CBC3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DE493B-E623-4840-A0D8-4E39AC6D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 smtClean="0"/>
              <a:pPr/>
              <a:t>11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3A942-D003-D4D9-2795-D3BF6095A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34846" y="2093976"/>
            <a:ext cx="5975739" cy="329184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800">
                <a:solidFill>
                  <a:schemeClr val="tx1"/>
                </a:solidFill>
              </a:rPr>
              <a:t>Time is linear so why a circular visualization?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600"/>
              <a:t>Better for seeing the big picture since it is more compact.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600"/>
              <a:t>Easier to see the laughter rendered in parallel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600"/>
              <a:t>Reminds one of a clock (think primetime hour)</a:t>
            </a:r>
          </a:p>
          <a:p>
            <a:pPr marL="742950" lvl="1" indent="-182880">
              <a:buFont typeface="Wingdings" pitchFamily="2" charset="2"/>
              <a:buChar char="§"/>
            </a:pPr>
            <a:r>
              <a:rPr lang="en-US" sz="1600"/>
              <a:t>Switch scenes like in view master or movie reel</a:t>
            </a:r>
          </a:p>
          <a:p>
            <a:pPr marL="285750" lvl="1" indent="-182880"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1800"/>
              <a:t>Individual Scene is a linear visualization?</a:t>
            </a:r>
          </a:p>
          <a:p>
            <a:pPr marL="742950" lvl="2" indent="-182880">
              <a:spcBef>
                <a:spcPts val="1000"/>
              </a:spcBef>
              <a:spcAft>
                <a:spcPts val="0"/>
              </a:spcAft>
              <a:buClr>
                <a:srgbClr val="C59B00"/>
              </a:buClr>
              <a:buFont typeface="Wingdings" pitchFamily="2" charset="2"/>
              <a:buChar char="§"/>
            </a:pPr>
            <a:r>
              <a:rPr lang="en-US" sz="1600"/>
              <a:t>Circular visual has too much distortion.</a:t>
            </a:r>
          </a:p>
          <a:p>
            <a:pPr marL="742950" lvl="2" indent="-182880">
              <a:spcBef>
                <a:spcPts val="1000"/>
              </a:spcBef>
              <a:spcAft>
                <a:spcPts val="0"/>
              </a:spcAft>
              <a:buClr>
                <a:srgbClr val="C59B00"/>
              </a:buClr>
              <a:buFont typeface="Wingdings" pitchFamily="2" charset="2"/>
              <a:buChar char="§"/>
            </a:pPr>
            <a:r>
              <a:rPr lang="en-US" sz="1600"/>
              <a:t>Better detailed view: Linearity show the start and end of each dialogue clearly.</a:t>
            </a:r>
          </a:p>
          <a:p>
            <a:pPr marL="742950" lvl="2" indent="-182880">
              <a:spcBef>
                <a:spcPts val="1000"/>
              </a:spcBef>
              <a:spcAft>
                <a:spcPts val="0"/>
              </a:spcAft>
              <a:buClr>
                <a:srgbClr val="C59B00"/>
              </a:buClr>
              <a:buFont typeface="Wingdings" pitchFamily="2" charset="2"/>
              <a:buChar char="§"/>
            </a:pPr>
            <a:r>
              <a:rPr lang="en-US" sz="1600"/>
              <a:t>See the dialogue pattern on top of the laughter   </a:t>
            </a:r>
            <a:endParaRPr lang="en-US"/>
          </a:p>
          <a:p>
            <a:pPr marL="285750" lvl="1" indent="-182880">
              <a:spcBef>
                <a:spcPts val="1000"/>
              </a:spcBef>
              <a:buFont typeface="Wingdings" pitchFamily="2" charset="2"/>
              <a:buChar char="§"/>
            </a:pPr>
            <a:endParaRPr lang="en-US" sz="1800"/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endParaRPr lang="en-US" sz="1800">
              <a:solidFill>
                <a:schemeClr val="tx1"/>
              </a:solidFill>
            </a:endParaRPr>
          </a:p>
          <a:p>
            <a:pPr marL="560070" lvl="1">
              <a:lnSpc>
                <a:spcPct val="90000"/>
              </a:lnSpc>
              <a:buClr>
                <a:srgbClr val="FFCA08">
                  <a:lumMod val="75000"/>
                </a:srgbClr>
              </a:buClr>
            </a:pPr>
            <a:endParaRPr lang="en-US" sz="1600">
              <a:solidFill>
                <a:srgbClr val="000000"/>
              </a:solidFill>
            </a:endParaRPr>
          </a:p>
          <a:p>
            <a:pPr marL="102870">
              <a:lnSpc>
                <a:spcPct val="90000"/>
              </a:lnSpc>
            </a:pPr>
            <a:endParaRPr lang="en-US">
              <a:solidFill>
                <a:srgbClr val="846700"/>
              </a:solidFill>
            </a:endParaRPr>
          </a:p>
        </p:txBody>
      </p:sp>
      <p:pic>
        <p:nvPicPr>
          <p:cNvPr id="5" name="Picture 5" descr="A picture containing watch&#10;&#10;Description automatically generated">
            <a:extLst>
              <a:ext uri="{FF2B5EF4-FFF2-40B4-BE49-F238E27FC236}">
                <a16:creationId xmlns:a16="http://schemas.microsoft.com/office/drawing/2014/main" id="{C6A54034-DF83-AC70-0BDD-A3519296F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1720" y="5533644"/>
            <a:ext cx="2308860" cy="1292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20172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roup 70">
            <a:extLst>
              <a:ext uri="{FF2B5EF4-FFF2-40B4-BE49-F238E27FC236}">
                <a16:creationId xmlns:a16="http://schemas.microsoft.com/office/drawing/2014/main" id="{E54E1BC5-9799-4C37-9E39-75AD94AE0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EC783E0-E2C4-43D2-93E5-38337F8DA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42544D0-650E-4448-A7E2-E5C6D7398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E2A752-E86A-045A-57F0-A9483BED8A6C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5"/>
          <a:stretch/>
        </p:blipFill>
        <p:spPr bwMode="auto">
          <a:xfrm>
            <a:off x="3344" y="10"/>
            <a:ext cx="46467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Rectangle 74">
            <a:extLst>
              <a:ext uri="{FF2B5EF4-FFF2-40B4-BE49-F238E27FC236}">
                <a16:creationId xmlns:a16="http://schemas.microsoft.com/office/drawing/2014/main" id="{7A9FF011-88A5-4B89-AD4A-E08820CEE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5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A0C77C9-8034-DB17-9167-D561FA5B1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Design Rationale  3/3</a:t>
            </a:r>
          </a:p>
        </p:txBody>
      </p:sp>
      <p:grpSp>
        <p:nvGrpSpPr>
          <p:cNvPr id="1042" name="Group 76">
            <a:extLst>
              <a:ext uri="{FF2B5EF4-FFF2-40B4-BE49-F238E27FC236}">
                <a16:creationId xmlns:a16="http://schemas.microsoft.com/office/drawing/2014/main" id="{6BAEAFFD-C82E-4805-8EFA-403C6D826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43" name="Oval 77">
              <a:extLst>
                <a:ext uri="{FF2B5EF4-FFF2-40B4-BE49-F238E27FC236}">
                  <a16:creationId xmlns:a16="http://schemas.microsoft.com/office/drawing/2014/main" id="{EDC28443-F61D-4568-A939-A57CC8BE6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44" name="Oval 78">
              <a:extLst>
                <a:ext uri="{FF2B5EF4-FFF2-40B4-BE49-F238E27FC236}">
                  <a16:creationId xmlns:a16="http://schemas.microsoft.com/office/drawing/2014/main" id="{3662A386-B011-43D7-945D-36EB3CBC3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DE493B-E623-4840-A0D8-4E39AC6D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3A942-D003-D4D9-2795-D3BF6095A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34846" y="2093976"/>
            <a:ext cx="5975739" cy="3291840"/>
          </a:xfrm>
        </p:spPr>
        <p:txBody>
          <a:bodyPr/>
          <a:lstStyle/>
          <a:p>
            <a:pPr marL="114300" lvl="1"/>
            <a:endParaRPr lang="en-US" sz="1600"/>
          </a:p>
          <a:p>
            <a:pPr marL="400050" lvl="1" indent="-285750">
              <a:buFont typeface="Wingdings" pitchFamily="2" charset="2"/>
              <a:buChar char="§"/>
            </a:pPr>
            <a:r>
              <a:rPr lang="en-US" sz="1800"/>
              <a:t>Color Scheme:</a:t>
            </a:r>
          </a:p>
          <a:p>
            <a:pPr marL="857250" lvl="2" indent="-285750">
              <a:buFont typeface="Wingdings" pitchFamily="2" charset="2"/>
              <a:buChar char="§"/>
            </a:pPr>
            <a:r>
              <a:rPr lang="en-US" sz="1600"/>
              <a:t>Color scheme is accessible to viewers with various color vision deficiency such as deuteranopia, protanopia, and tritanopia.</a:t>
            </a:r>
          </a:p>
          <a:p>
            <a:pPr marL="102870">
              <a:lnSpc>
                <a:spcPct val="90000"/>
              </a:lnSpc>
            </a:pPr>
            <a:endParaRPr lang="en-US"/>
          </a:p>
        </p:txBody>
      </p:sp>
      <p:pic>
        <p:nvPicPr>
          <p:cNvPr id="3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D467BDF-2967-E67C-C619-23683A206D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3060" y="4834424"/>
            <a:ext cx="4091940" cy="17230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92825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roup 70">
            <a:extLst>
              <a:ext uri="{FF2B5EF4-FFF2-40B4-BE49-F238E27FC236}">
                <a16:creationId xmlns:a16="http://schemas.microsoft.com/office/drawing/2014/main" id="{E54E1BC5-9799-4C37-9E39-75AD94AE0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EC783E0-E2C4-43D2-93E5-38337F8DA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42544D0-650E-4448-A7E2-E5C6D7398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E2A752-E86A-045A-57F0-A9483BED8A6C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5"/>
          <a:stretch/>
        </p:blipFill>
        <p:spPr bwMode="auto">
          <a:xfrm>
            <a:off x="3344" y="10"/>
            <a:ext cx="46467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Rectangle 74">
            <a:extLst>
              <a:ext uri="{FF2B5EF4-FFF2-40B4-BE49-F238E27FC236}">
                <a16:creationId xmlns:a16="http://schemas.microsoft.com/office/drawing/2014/main" id="{7A9FF011-88A5-4B89-AD4A-E08820CEE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5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A0C77C9-8034-DB17-9167-D561FA5B1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Insights 1/2</a:t>
            </a:r>
          </a:p>
        </p:txBody>
      </p:sp>
      <p:grpSp>
        <p:nvGrpSpPr>
          <p:cNvPr id="1042" name="Group 76">
            <a:extLst>
              <a:ext uri="{FF2B5EF4-FFF2-40B4-BE49-F238E27FC236}">
                <a16:creationId xmlns:a16="http://schemas.microsoft.com/office/drawing/2014/main" id="{6BAEAFFD-C82E-4805-8EFA-403C6D826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43" name="Oval 77">
              <a:extLst>
                <a:ext uri="{FF2B5EF4-FFF2-40B4-BE49-F238E27FC236}">
                  <a16:creationId xmlns:a16="http://schemas.microsoft.com/office/drawing/2014/main" id="{EDC28443-F61D-4568-A939-A57CC8BE6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44" name="Oval 78">
              <a:extLst>
                <a:ext uri="{FF2B5EF4-FFF2-40B4-BE49-F238E27FC236}">
                  <a16:creationId xmlns:a16="http://schemas.microsoft.com/office/drawing/2014/main" id="{3662A386-B011-43D7-945D-36EB3CBC3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DE493B-E623-4840-A0D8-4E39AC6D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3A942-D003-D4D9-2795-D3BF6095A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34846" y="1621536"/>
            <a:ext cx="5792859" cy="416814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114300" lvl="1"/>
            <a:endParaRPr lang="en-US" sz="1600"/>
          </a:p>
          <a:p>
            <a:pPr marL="285750" lvl="1" indent="-182880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</a:pPr>
            <a:r>
              <a:rPr lang="en-US" sz="1900"/>
              <a:t>Jerry has a head start due to the show’s standup cold open.</a:t>
            </a:r>
          </a:p>
          <a:p>
            <a:pPr marL="285750" lvl="2" indent="-182880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</a:pPr>
            <a:r>
              <a:rPr lang="en-US" sz="1700"/>
              <a:t>On-Screen Time Distribution</a:t>
            </a:r>
          </a:p>
          <a:p>
            <a:pPr marL="742950" lvl="4" indent="-182880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</a:pPr>
            <a:r>
              <a:rPr lang="en-US" sz="1600"/>
              <a:t>Jerry  26%, Elaine 23%, Other 22%, George 16%, Kramer 10%</a:t>
            </a:r>
          </a:p>
          <a:p>
            <a:pPr marL="742950" lvl="4" indent="-182880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</a:pPr>
            <a:r>
              <a:rPr lang="en-US" sz="1600"/>
              <a:t>Other characters are important to the storyline </a:t>
            </a:r>
            <a:endParaRPr lang="en-US" sz="2100">
              <a:solidFill>
                <a:srgbClr val="846700"/>
              </a:solidFill>
            </a:endParaRPr>
          </a:p>
          <a:p>
            <a:pPr marL="742950" lvl="4" indent="-182880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</a:pPr>
            <a:r>
              <a:rPr lang="en-US" sz="1600"/>
              <a:t>9 scenes do not have Jerry (6,7,8,9,12,14,15,16, 20) </a:t>
            </a:r>
          </a:p>
          <a:p>
            <a:pPr marL="285750" lvl="1" indent="-182880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</a:pPr>
            <a:r>
              <a:rPr lang="en-US" sz="1900"/>
              <a:t>Laughter is distributed among the show’s four main casts.</a:t>
            </a:r>
          </a:p>
          <a:p>
            <a:pPr marL="742950" lvl="4" indent="-182880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</a:pPr>
            <a:r>
              <a:rPr lang="en-US" sz="1600"/>
              <a:t>This shows that Seinfeld’s comedy revolves around the dynamics of the characters; not just Jerry.</a:t>
            </a:r>
          </a:p>
          <a:p>
            <a:pPr marL="742950" lvl="4" indent="-182880">
              <a:lnSpc>
                <a:spcPct val="100000"/>
              </a:lnSpc>
              <a:spcBef>
                <a:spcPts val="1000"/>
              </a:spcBef>
              <a:buClr>
                <a:srgbClr val="FFCA08">
                  <a:lumMod val="75000"/>
                </a:srgbClr>
              </a:buClr>
              <a:buFont typeface="Wingdings" pitchFamily="2" charset="2"/>
              <a:buChar char="§"/>
            </a:pPr>
            <a:r>
              <a:rPr lang="en-US" sz="1600"/>
              <a:t>In this episode we see "The Soup Nazi" gets some very loud laughs</a:t>
            </a:r>
          </a:p>
          <a:p>
            <a:pPr marL="742950" lvl="4" indent="-182880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</a:pPr>
            <a:endParaRPr lang="en-US" sz="1600"/>
          </a:p>
          <a:p>
            <a:pPr marL="742950" lvl="2" indent="-285750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</a:pPr>
            <a:endParaRPr lang="en-US" sz="1700"/>
          </a:p>
          <a:p>
            <a:pPr marL="285750" indent="-182880">
              <a:lnSpc>
                <a:spcPct val="110000"/>
              </a:lnSpc>
              <a:buFont typeface="Wingdings" pitchFamily="2" charset="2"/>
              <a:buChar char="§"/>
            </a:pPr>
            <a:endParaRPr lang="en-US" sz="2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645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roup 70">
            <a:extLst>
              <a:ext uri="{FF2B5EF4-FFF2-40B4-BE49-F238E27FC236}">
                <a16:creationId xmlns:a16="http://schemas.microsoft.com/office/drawing/2014/main" id="{E54E1BC5-9799-4C37-9E39-75AD94AE0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EC783E0-E2C4-43D2-93E5-38337F8DA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42544D0-650E-4448-A7E2-E5C6D7398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E2A752-E86A-045A-57F0-A9483BED8A6C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5"/>
          <a:stretch/>
        </p:blipFill>
        <p:spPr bwMode="auto">
          <a:xfrm>
            <a:off x="3344" y="10"/>
            <a:ext cx="46467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Rectangle 74">
            <a:extLst>
              <a:ext uri="{FF2B5EF4-FFF2-40B4-BE49-F238E27FC236}">
                <a16:creationId xmlns:a16="http://schemas.microsoft.com/office/drawing/2014/main" id="{7A9FF011-88A5-4B89-AD4A-E08820CEE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5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A0C77C9-8034-DB17-9167-D561FA5B1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Insights 2/2</a:t>
            </a:r>
          </a:p>
        </p:txBody>
      </p:sp>
      <p:grpSp>
        <p:nvGrpSpPr>
          <p:cNvPr id="1042" name="Group 76">
            <a:extLst>
              <a:ext uri="{FF2B5EF4-FFF2-40B4-BE49-F238E27FC236}">
                <a16:creationId xmlns:a16="http://schemas.microsoft.com/office/drawing/2014/main" id="{6BAEAFFD-C82E-4805-8EFA-403C6D826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43" name="Oval 77">
              <a:extLst>
                <a:ext uri="{FF2B5EF4-FFF2-40B4-BE49-F238E27FC236}">
                  <a16:creationId xmlns:a16="http://schemas.microsoft.com/office/drawing/2014/main" id="{EDC28443-F61D-4568-A939-A57CC8BE6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44" name="Oval 78">
              <a:extLst>
                <a:ext uri="{FF2B5EF4-FFF2-40B4-BE49-F238E27FC236}">
                  <a16:creationId xmlns:a16="http://schemas.microsoft.com/office/drawing/2014/main" id="{3662A386-B011-43D7-945D-36EB3CBC3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DE493B-E623-4840-A0D8-4E39AC6D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3A942-D003-D4D9-2795-D3BF6095A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34846" y="2093976"/>
            <a:ext cx="5975739" cy="4015740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114300" lvl="1"/>
            <a:endParaRPr lang="en-US" sz="1600"/>
          </a:p>
          <a:p>
            <a:pPr marL="285750" lvl="1" indent="-182880">
              <a:lnSpc>
                <a:spcPct val="110000"/>
              </a:lnSpc>
              <a:spcBef>
                <a:spcPts val="1000"/>
              </a:spcBef>
              <a:buFont typeface="Wingdings" pitchFamily="2" charset="2"/>
              <a:buChar char="§"/>
            </a:pPr>
            <a:r>
              <a:rPr lang="en-US" sz="1800"/>
              <a:t>Laughter Patterns</a:t>
            </a:r>
          </a:p>
          <a:p>
            <a:pPr marL="742950" lvl="3" indent="-182880">
              <a:lnSpc>
                <a:spcPct val="110000"/>
              </a:lnSpc>
              <a:spcBef>
                <a:spcPts val="1000"/>
              </a:spcBef>
              <a:buFont typeface="Wingdings" pitchFamily="2" charset="2"/>
              <a:buChar char="§"/>
            </a:pPr>
            <a:r>
              <a:rPr lang="en-US" sz="1700"/>
              <a:t>Scenes tend to end with laughing which then is cut out with theme tune before the next scene starts. </a:t>
            </a:r>
          </a:p>
          <a:p>
            <a:pPr marL="742950" lvl="3" indent="-182880">
              <a:lnSpc>
                <a:spcPct val="110000"/>
              </a:lnSpc>
              <a:spcBef>
                <a:spcPts val="1000"/>
              </a:spcBef>
              <a:buFont typeface="Wingdings" pitchFamily="2" charset="2"/>
              <a:buChar char="§"/>
            </a:pPr>
            <a:r>
              <a:rPr lang="en-US" sz="1700"/>
              <a:t>The laughter ranges from low chuckles to raucous laughter with audience clapping.</a:t>
            </a:r>
          </a:p>
          <a:p>
            <a:pPr marL="285750" lvl="2" indent="-182880">
              <a:lnSpc>
                <a:spcPct val="110000"/>
              </a:lnSpc>
              <a:spcBef>
                <a:spcPts val="1000"/>
              </a:spcBef>
              <a:buClr>
                <a:srgbClr val="C59B00"/>
              </a:buClr>
              <a:buFont typeface="Wingdings" pitchFamily="2" charset="2"/>
              <a:buChar char="§"/>
            </a:pPr>
            <a:r>
              <a:rPr lang="en-US" sz="1800"/>
              <a:t>Finding segments and scenes with heavy laughter</a:t>
            </a:r>
          </a:p>
          <a:p>
            <a:pPr marL="742950" lvl="3" indent="-182880">
              <a:lnSpc>
                <a:spcPct val="110000"/>
              </a:lnSpc>
              <a:spcBef>
                <a:spcPts val="1000"/>
              </a:spcBef>
              <a:buClr>
                <a:srgbClr val="C59B00"/>
              </a:buClr>
              <a:buFont typeface="Wingdings" pitchFamily="2" charset="2"/>
              <a:buChar char="§"/>
            </a:pPr>
            <a:r>
              <a:rPr lang="en-US" sz="1700"/>
              <a:t>By looking at the laughter values in the circular visual we see that Scene 5: Crab Bisque is very funny.</a:t>
            </a:r>
          </a:p>
          <a:p>
            <a:pPr marL="742950" lvl="3" indent="-182880">
              <a:lnSpc>
                <a:spcPct val="110000"/>
              </a:lnSpc>
              <a:spcBef>
                <a:spcPts val="1000"/>
              </a:spcBef>
              <a:buClr>
                <a:srgbClr val="C59B00"/>
              </a:buClr>
              <a:buFont typeface="Wingdings" pitchFamily="2" charset="2"/>
              <a:buChar char="§"/>
            </a:pPr>
            <a:r>
              <a:rPr lang="en-US" sz="1700">
                <a:ea typeface="+mn-lt"/>
                <a:cs typeface="+mn-lt"/>
              </a:rPr>
              <a:t>We can see the dialogue patterns for the scene alternate between : Jerry – George and then Jerry – Kramer. </a:t>
            </a:r>
          </a:p>
          <a:p>
            <a:pPr marL="742950" lvl="3" indent="-182880">
              <a:lnSpc>
                <a:spcPct val="110000"/>
              </a:lnSpc>
              <a:spcBef>
                <a:spcPts val="1000"/>
              </a:spcBef>
              <a:buClr>
                <a:srgbClr val="C59B00"/>
              </a:buClr>
              <a:buFont typeface="Wingdings" pitchFamily="2" charset="2"/>
              <a:buChar char="§"/>
            </a:pPr>
            <a:r>
              <a:rPr lang="en-US" sz="1700">
                <a:ea typeface="+mn-lt"/>
                <a:cs typeface="+mn-lt"/>
              </a:rPr>
              <a:t>The scene ends with Kramer saying, "Yeah, but this is so nice and thick. Ahoy there!"</a:t>
            </a:r>
            <a:r>
              <a:rPr lang="en-US" sz="1700"/>
              <a:t> , which gets a lot of laughs.   </a:t>
            </a:r>
            <a:endParaRPr lang="en-US"/>
          </a:p>
          <a:p>
            <a:pPr marL="285750" lvl="2" indent="-182880">
              <a:lnSpc>
                <a:spcPct val="110000"/>
              </a:lnSpc>
              <a:buFont typeface="Wingdings" pitchFamily="2" charset="2"/>
              <a:buChar char="§"/>
            </a:pPr>
            <a:endParaRPr lang="en-US" sz="1800">
              <a:solidFill>
                <a:schemeClr val="tx1"/>
              </a:solidFill>
            </a:endParaRPr>
          </a:p>
          <a:p>
            <a:pPr marL="285750" indent="-182880">
              <a:lnSpc>
                <a:spcPct val="110000"/>
              </a:lnSpc>
              <a:buFont typeface="Wingdings" pitchFamily="2" charset="2"/>
              <a:buChar char="§"/>
            </a:pPr>
            <a:endParaRPr lang="en-US" sz="2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716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EE6DC0F9-7002-F952-B99F-B5256993C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</a:rPr>
              <a:t>Future Work &amp; Questions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6351E3A-9D6D-2B87-3632-4957D55A0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089" y="725394"/>
            <a:ext cx="5142658" cy="5407212"/>
          </a:xfrm>
        </p:spPr>
        <p:txBody>
          <a:bodyPr anchor="ctr">
            <a:normAutofit/>
          </a:bodyPr>
          <a:lstStyle/>
          <a:p>
            <a:r>
              <a:rPr lang="en-US" sz="1800"/>
              <a:t>Generalize the visualization to work with other episodes.</a:t>
            </a:r>
          </a:p>
          <a:p>
            <a:pPr lvl="1">
              <a:buClr>
                <a:srgbClr val="C59B00"/>
              </a:buClr>
            </a:pPr>
            <a:r>
              <a:rPr lang="en-US" sz="1600"/>
              <a:t>More automation to process the dialogues</a:t>
            </a:r>
          </a:p>
          <a:p>
            <a:pPr lvl="1">
              <a:buClr>
                <a:srgbClr val="C59B00"/>
              </a:buClr>
            </a:pPr>
            <a:r>
              <a:rPr lang="en-US" sz="1600"/>
              <a:t>ML to detect laughter</a:t>
            </a:r>
          </a:p>
          <a:p>
            <a:r>
              <a:rPr lang="en-US" sz="1800"/>
              <a:t>Include a chord diagram that shows character interactions.</a:t>
            </a:r>
          </a:p>
          <a:p>
            <a:pPr>
              <a:buClr>
                <a:srgbClr val="C59B00"/>
              </a:buClr>
            </a:pPr>
            <a:r>
              <a:rPr lang="en-US" sz="1800"/>
              <a:t>Layout changes</a:t>
            </a:r>
          </a:p>
          <a:p>
            <a:pPr lvl="1">
              <a:spcAft>
                <a:spcPts val="0"/>
              </a:spcAft>
              <a:buClr>
                <a:srgbClr val="C59B00"/>
              </a:buClr>
            </a:pPr>
            <a:r>
              <a:rPr lang="en-US" sz="1600"/>
              <a:t>We felt restricted by our current D3.js knowledge.</a:t>
            </a:r>
          </a:p>
          <a:p>
            <a:pPr>
              <a:buClr>
                <a:srgbClr val="C59B00"/>
              </a:buClr>
            </a:pPr>
            <a:endParaRPr lang="en-US" sz="1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C497E0-DF3B-3889-0FC0-E4738288A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1900">
                <a:solidFill>
                  <a:schemeClr val="accent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19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092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2AEF2E4D-D1AF-F464-52C5-A1F281C3C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88" r="25387" b="1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  <p:sp>
        <p:nvSpPr>
          <p:cNvPr id="35" name="Rectangle 28">
            <a:extLst>
              <a:ext uri="{FF2B5EF4-FFF2-40B4-BE49-F238E27FC236}">
                <a16:creationId xmlns:a16="http://schemas.microsoft.com/office/drawing/2014/main" id="{7A9FF011-88A5-4B89-AD4A-E08820CEE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E98C6C-4A78-9DC4-A2CD-59DFE5A98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/>
              <a:t>Information References</a:t>
            </a:r>
            <a:endParaRPr lang="en-US" sz="4000">
              <a:latin typeface="Georgi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51C076-747F-F046-5F98-847BB2B53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C59B00"/>
              </a:buClr>
            </a:pPr>
            <a:r>
              <a:rPr lang="en-US" sz="1800"/>
              <a:t>Amazon Transcribe </a:t>
            </a:r>
            <a:r>
              <a:rPr lang="en-US" sz="1800">
                <a:hlinkClick r:id="rId5"/>
              </a:rPr>
              <a:t>https</a:t>
            </a:r>
            <a:r>
              <a:rPr lang="en-US" sz="1800">
                <a:ea typeface="+mn-lt"/>
                <a:cs typeface="+mn-lt"/>
                <a:hlinkClick r:id="rId5"/>
              </a:rPr>
              <a:t>://docs.aws.amazon.com/transcribe/latest/dg/diarization.html</a:t>
            </a:r>
            <a:endParaRPr lang="en-US" sz="1800">
              <a:hlinkClick r:id="rId5"/>
            </a:endParaRPr>
          </a:p>
          <a:p>
            <a:pPr>
              <a:buClr>
                <a:srgbClr val="C59B00"/>
              </a:buClr>
            </a:pPr>
            <a:r>
              <a:rPr lang="en-US" sz="1800">
                <a:ea typeface="+mn-lt"/>
                <a:cs typeface="+mn-lt"/>
              </a:rPr>
              <a:t>Open CV Basics </a:t>
            </a:r>
          </a:p>
          <a:p>
            <a:pPr lvl="1">
              <a:buClr>
                <a:srgbClr val="C59B00"/>
              </a:buClr>
            </a:pPr>
            <a:r>
              <a:rPr lang="en-US">
                <a:ea typeface="+mn-lt"/>
                <a:cs typeface="+mn-lt"/>
                <a:hlinkClick r:id="rId6"/>
              </a:rPr>
              <a:t>https://youtu.be/RqlQYBcsq54</a:t>
            </a:r>
            <a:endParaRPr lang="en-US">
              <a:ea typeface="+mn-lt"/>
              <a:cs typeface="+mn-lt"/>
            </a:endParaRPr>
          </a:p>
          <a:p>
            <a:pPr>
              <a:buClr>
                <a:srgbClr val="C59B00"/>
              </a:buClr>
            </a:pPr>
            <a:r>
              <a:rPr lang="en-US" sz="1800">
                <a:ea typeface="+mn-lt"/>
                <a:cs typeface="+mn-lt"/>
              </a:rPr>
              <a:t>D3 Resources  </a:t>
            </a:r>
          </a:p>
          <a:p>
            <a:pPr lvl="1">
              <a:buClr>
                <a:srgbClr val="C59B00"/>
              </a:buClr>
            </a:pPr>
            <a:r>
              <a:rPr lang="en-US">
                <a:ea typeface="+mn-lt"/>
                <a:cs typeface="+mn-lt"/>
                <a:hlinkClick r:id="rId7"/>
              </a:rPr>
              <a:t>https://d3-graph-gallery.com/index.html</a:t>
            </a:r>
            <a:endParaRPr lang="en-US">
              <a:ea typeface="+mn-lt"/>
              <a:cs typeface="+mn-lt"/>
            </a:endParaRPr>
          </a:p>
          <a:p>
            <a:pPr lvl="1">
              <a:spcAft>
                <a:spcPts val="0"/>
              </a:spcAft>
              <a:buClr>
                <a:srgbClr val="C59B00"/>
              </a:buClr>
            </a:pPr>
            <a:r>
              <a:rPr lang="en-US">
                <a:ea typeface="+mn-lt"/>
                <a:cs typeface="+mn-lt"/>
                <a:hlinkClick r:id="rId8"/>
              </a:rPr>
              <a:t>https://d3js.org/</a:t>
            </a:r>
          </a:p>
          <a:p>
            <a:pPr lvl="1">
              <a:spcAft>
                <a:spcPts val="0"/>
              </a:spcAft>
              <a:buClr>
                <a:srgbClr val="C59B00"/>
              </a:buClr>
            </a:pPr>
            <a:endParaRPr lang="en-US">
              <a:ea typeface="+mn-lt"/>
              <a:cs typeface="+mn-lt"/>
            </a:endParaRPr>
          </a:p>
          <a:p>
            <a:pPr>
              <a:buClr>
                <a:srgbClr val="C59B00"/>
              </a:buClr>
            </a:pPr>
            <a:endParaRPr lang="en-US" sz="1800">
              <a:ea typeface="+mn-lt"/>
              <a:cs typeface="+mn-lt"/>
            </a:endParaRPr>
          </a:p>
        </p:txBody>
      </p:sp>
      <p:grpSp>
        <p:nvGrpSpPr>
          <p:cNvPr id="36" name="Group 30">
            <a:extLst>
              <a:ext uri="{FF2B5EF4-FFF2-40B4-BE49-F238E27FC236}">
                <a16:creationId xmlns:a16="http://schemas.microsoft.com/office/drawing/2014/main" id="{6BAEAFFD-C82E-4805-8EFA-403C6D826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DC28443-F61D-4568-A939-A57CC8BE6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662A386-B011-43D7-945D-36EB3CBC3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1C325C-E300-6E34-E3D0-9798588DE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21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roup 70">
            <a:extLst>
              <a:ext uri="{FF2B5EF4-FFF2-40B4-BE49-F238E27FC236}">
                <a16:creationId xmlns:a16="http://schemas.microsoft.com/office/drawing/2014/main" id="{E54E1BC5-9799-4C37-9E39-75AD94AE0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EC783E0-E2C4-43D2-93E5-38337F8DA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42544D0-650E-4448-A7E2-E5C6D7398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E2A752-E86A-045A-57F0-A9483BED8A6C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5"/>
          <a:stretch/>
        </p:blipFill>
        <p:spPr bwMode="auto">
          <a:xfrm>
            <a:off x="3344" y="10"/>
            <a:ext cx="46467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Rectangle 74">
            <a:extLst>
              <a:ext uri="{FF2B5EF4-FFF2-40B4-BE49-F238E27FC236}">
                <a16:creationId xmlns:a16="http://schemas.microsoft.com/office/drawing/2014/main" id="{7A9FF011-88A5-4B89-AD4A-E08820CEE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5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A0C77C9-8034-DB17-9167-D561FA5B1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Motivation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9187CD-7742-014B-623B-38711E514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0109" y="2121408"/>
            <a:ext cx="6730276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02870">
              <a:lnSpc>
                <a:spcPct val="90000"/>
              </a:lnSpc>
            </a:pPr>
            <a:endParaRPr lang="en-US" sz="1800">
              <a:solidFill>
                <a:schemeClr val="tx1"/>
              </a:solidFill>
            </a:endParaRP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800">
                <a:solidFill>
                  <a:schemeClr val="tx1"/>
                </a:solidFill>
              </a:rPr>
              <a:t>Multi-camera sitcoms such as </a:t>
            </a:r>
            <a:r>
              <a:rPr lang="en-US" sz="1800" i="1">
                <a:solidFill>
                  <a:schemeClr val="tx1"/>
                </a:solidFill>
              </a:rPr>
              <a:t>Seinfeld </a:t>
            </a:r>
            <a:r>
              <a:rPr lang="en-US" sz="1800">
                <a:solidFill>
                  <a:schemeClr val="tx1"/>
                </a:solidFill>
              </a:rPr>
              <a:t>and </a:t>
            </a:r>
            <a:r>
              <a:rPr lang="en-US" sz="1800" i="1">
                <a:solidFill>
                  <a:schemeClr val="tx1"/>
                </a:solidFill>
              </a:rPr>
              <a:t>Friends </a:t>
            </a:r>
            <a:r>
              <a:rPr lang="en-US" sz="1800">
                <a:solidFill>
                  <a:schemeClr val="tx1"/>
                </a:solidFill>
              </a:rPr>
              <a:t>dominated the US sitcom production in the 1980s. 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800">
                <a:solidFill>
                  <a:schemeClr val="tx1"/>
                </a:solidFill>
              </a:rPr>
              <a:t>Multi-camera sitcoms are usually recorded in front of a live studio audience.</a:t>
            </a:r>
          </a:p>
          <a:p>
            <a:pPr marL="285750"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800">
                <a:solidFill>
                  <a:schemeClr val="tx1"/>
                </a:solidFill>
              </a:rPr>
              <a:t>We want to analyze the amount of laughter that each main character receives from the audience and/or laugh tracks. </a:t>
            </a:r>
          </a:p>
          <a:p>
            <a:pPr marL="285750" indent="-182880">
              <a:lnSpc>
                <a:spcPct val="90000"/>
              </a:lnSpc>
              <a:buClr>
                <a:srgbClr val="C59B00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tx1"/>
                </a:solidFill>
              </a:rPr>
              <a:t>We want to create a fun and unique visualization on an interesting topic - "What makes us laugh?"</a:t>
            </a:r>
          </a:p>
        </p:txBody>
      </p:sp>
      <p:grpSp>
        <p:nvGrpSpPr>
          <p:cNvPr id="1042" name="Group 76">
            <a:extLst>
              <a:ext uri="{FF2B5EF4-FFF2-40B4-BE49-F238E27FC236}">
                <a16:creationId xmlns:a16="http://schemas.microsoft.com/office/drawing/2014/main" id="{6BAEAFFD-C82E-4805-8EFA-403C6D826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43" name="Oval 77">
              <a:extLst>
                <a:ext uri="{FF2B5EF4-FFF2-40B4-BE49-F238E27FC236}">
                  <a16:creationId xmlns:a16="http://schemas.microsoft.com/office/drawing/2014/main" id="{EDC28443-F61D-4568-A939-A57CC8BE6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44" name="Oval 78">
              <a:extLst>
                <a:ext uri="{FF2B5EF4-FFF2-40B4-BE49-F238E27FC236}">
                  <a16:creationId xmlns:a16="http://schemas.microsoft.com/office/drawing/2014/main" id="{3662A386-B011-43D7-945D-36EB3CBC3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DE493B-E623-4840-A0D8-4E39AC6D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21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E54E1BC5-9799-4C37-9E39-75AD94AE0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6EC783E0-E2C4-43D2-93E5-38337F8DA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42544D0-650E-4448-A7E2-E5C6D7398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1DB616-D88E-3201-C2F7-BF9DB431A1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3" r="19941" b="-1"/>
          <a:stretch/>
        </p:blipFill>
        <p:spPr bwMode="auto">
          <a:xfrm>
            <a:off x="3343" y="10"/>
            <a:ext cx="754892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04015B9C-179F-43A5-894D-58193B6A8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266" y="0"/>
            <a:ext cx="4639734" cy="6857999"/>
          </a:xfrm>
          <a:prstGeom prst="rect">
            <a:avLst/>
          </a:prstGeom>
          <a:blipFill dpi="0" rotWithShape="1">
            <a:blip r:embed="rId5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AE7F0-0E05-9280-6558-EC3526A11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612" y="484632"/>
            <a:ext cx="3816774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Audience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78E73F-2D7D-55D1-85F0-5AEE499DF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83611" y="2121408"/>
            <a:ext cx="3816774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endParaRPr lang="en-US" sz="1800">
              <a:solidFill>
                <a:schemeClr val="tx1"/>
              </a:solidFill>
            </a:endParaRP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800">
                <a:solidFill>
                  <a:schemeClr val="tx1"/>
                </a:solidFill>
              </a:rPr>
              <a:t>Sitcom Fans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800">
                <a:solidFill>
                  <a:schemeClr val="tx1"/>
                </a:solidFill>
              </a:rPr>
              <a:t>All Seinfeld Fans</a:t>
            </a:r>
          </a:p>
          <a:p>
            <a:pPr indent="-182880">
              <a:lnSpc>
                <a:spcPct val="90000"/>
              </a:lnSpc>
              <a:buClr>
                <a:srgbClr val="C59B00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tx1"/>
                </a:solidFill>
              </a:rPr>
              <a:t>Anyone who is curious about</a:t>
            </a:r>
          </a:p>
          <a:p>
            <a:pPr lvl="1">
              <a:spcAft>
                <a:spcPts val="0"/>
              </a:spcAft>
              <a:buClr>
                <a:srgbClr val="C59B00"/>
              </a:buClr>
              <a:buFont typeface="Wingdings" pitchFamily="2" charset="2"/>
              <a:buChar char="§"/>
            </a:pPr>
            <a:r>
              <a:rPr lang="en-US" sz="1600"/>
              <a:t> Laughter</a:t>
            </a:r>
          </a:p>
          <a:p>
            <a:pPr lvl="1">
              <a:buClr>
                <a:srgbClr val="C59B00"/>
              </a:buClr>
              <a:buFont typeface="Wingdings" pitchFamily="2" charset="2"/>
              <a:buChar char="§"/>
            </a:pPr>
            <a:r>
              <a:rPr lang="en-US" sz="1600"/>
              <a:t> Sitcom dialogue patterns</a:t>
            </a:r>
            <a:endParaRPr lang="en-US" sz="1600">
              <a:solidFill>
                <a:schemeClr val="tx1"/>
              </a:solidFill>
            </a:endParaRP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endParaRPr lang="en-US" sz="1600">
              <a:solidFill>
                <a:schemeClr val="tx1"/>
              </a:solidFill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6F85F57-956F-40FF-BE22-C6EB6E36C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066" name="Oval 141">
              <a:extLst>
                <a:ext uri="{FF2B5EF4-FFF2-40B4-BE49-F238E27FC236}">
                  <a16:creationId xmlns:a16="http://schemas.microsoft.com/office/drawing/2014/main" id="{5AA35EF8-94F7-4A24-AA24-845DB2A1F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A38E4383-DE91-4221-BD38-50EFE3891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025ED3-1B77-D292-2FF8-6249AACA3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37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CE2A87-DBA0-4B0D-98B6-FA36B850B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A12673-49A0-53D8-9557-E6BEF6CA5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n-US" sz="4000"/>
              <a:t>Main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2A026-5EF8-3EA4-827B-954217A02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30151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How often does laughter happen?</a:t>
            </a:r>
          </a:p>
          <a:p>
            <a:pPr>
              <a:buClr>
                <a:srgbClr val="C59B00"/>
              </a:buClr>
            </a:pPr>
            <a:r>
              <a:rPr lang="en-US" sz="1800">
                <a:ea typeface="+mn-lt"/>
                <a:cs typeface="+mn-lt"/>
              </a:rPr>
              <a:t>Which character gets the most on-screen time?</a:t>
            </a:r>
            <a:endParaRPr lang="en-US" sz="1800"/>
          </a:p>
          <a:p>
            <a:pPr>
              <a:buClr>
                <a:srgbClr val="C59B00"/>
              </a:buClr>
            </a:pPr>
            <a:r>
              <a:rPr lang="en-US" sz="1800">
                <a:ea typeface="+mn-lt"/>
                <a:cs typeface="+mn-lt"/>
              </a:rPr>
              <a:t>What does the dialogue sequence look like for segments with a lot of laughing?</a:t>
            </a:r>
          </a:p>
          <a:p>
            <a:pPr>
              <a:buClr>
                <a:srgbClr val="C59B00"/>
              </a:buClr>
            </a:pPr>
            <a:r>
              <a:rPr lang="en-US" sz="1800">
                <a:ea typeface="+mn-lt"/>
                <a:cs typeface="+mn-lt"/>
              </a:rPr>
              <a:t>Among the four main characters who gets the most laughs?</a:t>
            </a:r>
          </a:p>
          <a:p>
            <a:pPr lvl="1">
              <a:buClr>
                <a:srgbClr val="C59B00"/>
              </a:buClr>
            </a:pPr>
            <a:r>
              <a:rPr lang="en-US" sz="1600"/>
              <a:t>It is difficult to determine if certain character is responsible for a specific laugh</a:t>
            </a:r>
          </a:p>
          <a:p>
            <a:pPr lvl="1">
              <a:buClr>
                <a:srgbClr val="C59B00"/>
              </a:buClr>
            </a:pPr>
            <a:r>
              <a:rPr lang="en-US" sz="1600"/>
              <a:t>Instead, we can see which characters were present when a laugh sequence happened? </a:t>
            </a:r>
          </a:p>
          <a:p>
            <a:pPr>
              <a:buClr>
                <a:srgbClr val="C59B00"/>
              </a:buClr>
            </a:pPr>
            <a:endParaRPr lang="en-US" sz="1600"/>
          </a:p>
          <a:p>
            <a:pPr>
              <a:buClr>
                <a:srgbClr val="C59B00"/>
              </a:buClr>
            </a:pPr>
            <a:endParaRPr lang="en-US" sz="1800"/>
          </a:p>
          <a:p>
            <a:pPr lvl="1">
              <a:buClr>
                <a:srgbClr val="C59B00"/>
              </a:buClr>
            </a:pPr>
            <a:endParaRPr lang="en-US" sz="1600"/>
          </a:p>
          <a:p>
            <a:pPr marL="0" indent="0">
              <a:buNone/>
            </a:pPr>
            <a:endParaRPr lang="en-US" sz="1800"/>
          </a:p>
          <a:p>
            <a:pPr lvl="1"/>
            <a:endParaRPr lang="en-US" sz="1600"/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4" name="Picture 3" descr="Yellow question mark">
            <a:extLst>
              <a:ext uri="{FF2B5EF4-FFF2-40B4-BE49-F238E27FC236}">
                <a16:creationId xmlns:a16="http://schemas.microsoft.com/office/drawing/2014/main" id="{6CD2DB38-E230-4291-3AA6-0F0E8BD9C5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384" r="13962"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F4FDEC5-B98A-4D9F-BB63-FA5A1ED9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779EAC7-1067-454B-8145-AE5BF6ECB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BEA0E4E-FF8C-4EBC-87F8-743D03BEB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E5642A-5196-60B2-6D73-8713AD60D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12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-I-Y tools and crafts">
            <a:extLst>
              <a:ext uri="{FF2B5EF4-FFF2-40B4-BE49-F238E27FC236}">
                <a16:creationId xmlns:a16="http://schemas.microsoft.com/office/drawing/2014/main" id="{E7537349-CA2D-3F3B-CC2E-9A50367A0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24" b="5806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D87137-C549-49C9-9E77-B0610E94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37D626-8CB2-413F-BA1C-691F042B4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5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9E09C-1A0F-AB07-C768-2C7749719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949" y="540353"/>
            <a:ext cx="10058400" cy="1609344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4DB47-B774-BA01-621D-48F34121D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278" y="2178889"/>
            <a:ext cx="4041798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Adobe Color </a:t>
            </a:r>
          </a:p>
          <a:p>
            <a:r>
              <a:rPr lang="en-US" sz="1800"/>
              <a:t>Amazon S3</a:t>
            </a:r>
          </a:p>
          <a:p>
            <a:r>
              <a:rPr lang="en-US" sz="1800"/>
              <a:t>Amazon Transcribe</a:t>
            </a:r>
          </a:p>
          <a:p>
            <a:r>
              <a:rPr lang="en-US" sz="1800"/>
              <a:t>Bootstrap</a:t>
            </a:r>
          </a:p>
          <a:p>
            <a:r>
              <a:rPr lang="en-US" sz="1800"/>
              <a:t>D3.js</a:t>
            </a:r>
          </a:p>
          <a:p>
            <a:r>
              <a:rPr lang="en-US" sz="1800"/>
              <a:t>Python </a:t>
            </a:r>
          </a:p>
          <a:p>
            <a:pPr lvl="1"/>
            <a:r>
              <a:rPr lang="en-US" sz="1400" err="1"/>
              <a:t>aws</a:t>
            </a:r>
            <a:r>
              <a:rPr lang="en-US" sz="1400"/>
              <a:t>-transcribe-transcript</a:t>
            </a:r>
          </a:p>
          <a:p>
            <a:r>
              <a:rPr lang="en-US" sz="1800"/>
              <a:t>Video JS</a:t>
            </a:r>
          </a:p>
          <a:p>
            <a:endParaRPr lang="en-US" sz="18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E96018-B22F-4F69-A476-E69AD0177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8B6ECE-AE16-413C-89BA-B4DC741A4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5FC4B0-34E5-49B0-81B1-5B5C805B3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57165-B2AC-DD50-FE9D-CFFECC834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26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6A709-CD5D-55DF-E18F-C124E3E62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706" y="-739575"/>
            <a:ext cx="5007334" cy="1731397"/>
          </a:xfrm>
        </p:spPr>
        <p:txBody>
          <a:bodyPr>
            <a:normAutofit/>
          </a:bodyPr>
          <a:lstStyle/>
          <a:p>
            <a:r>
              <a:rPr lang="en-US" sz="4000"/>
              <a:t>Data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632A379-F978-1072-B85E-0472DBCF40D7}"/>
              </a:ext>
            </a:extLst>
          </p:cNvPr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2468861109"/>
              </p:ext>
            </p:extLst>
          </p:nvPr>
        </p:nvGraphicFramePr>
        <p:xfrm>
          <a:off x="0" y="0"/>
          <a:ext cx="63373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DBEA4-F274-D69D-0EFF-FA2785320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42706" y="1281125"/>
            <a:ext cx="5207556" cy="522364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342900">
              <a:lnSpc>
                <a:spcPct val="11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1800">
                <a:solidFill>
                  <a:schemeClr val="tx1"/>
                </a:solidFill>
              </a:rPr>
              <a:t>Seinfeld Episode – The Soup Nazi (s7e6)</a:t>
            </a:r>
          </a:p>
          <a:p>
            <a:pPr marL="800100" lvl="1" indent="-342900">
              <a:lnSpc>
                <a:spcPct val="11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1600"/>
              <a:t>Length: 22 mins 49 seconds</a:t>
            </a:r>
          </a:p>
          <a:p>
            <a:pPr marL="800100" lvl="1" indent="-342900">
              <a:lnSpc>
                <a:spcPct val="11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1600"/>
              <a:t>Granularity of data is 1 second</a:t>
            </a:r>
          </a:p>
          <a:p>
            <a:pPr marL="342900" indent="-342900">
              <a:lnSpc>
                <a:spcPct val="11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1800">
                <a:solidFill>
                  <a:schemeClr val="tx1"/>
                </a:solidFill>
              </a:rPr>
              <a:t>Manually mark laughter</a:t>
            </a:r>
          </a:p>
          <a:p>
            <a:pPr marL="800100" lvl="1" indent="-342900">
              <a:lnSpc>
                <a:spcPct val="110000"/>
              </a:lnSpc>
              <a:spcBef>
                <a:spcPts val="1200"/>
              </a:spcBef>
              <a:buClr>
                <a:srgbClr val="C59B00"/>
              </a:buClr>
              <a:buFont typeface="Wingdings" pitchFamily="2" charset="2"/>
              <a:buChar char="§"/>
            </a:pPr>
            <a:r>
              <a:rPr lang="en-US" sz="1600"/>
              <a:t>Currently the transcriber is not able to detect laughter</a:t>
            </a:r>
            <a:endParaRPr lang="en-US"/>
          </a:p>
          <a:p>
            <a:pPr marL="800100" lvl="1" indent="-342900">
              <a:lnSpc>
                <a:spcPct val="110000"/>
              </a:lnSpc>
              <a:spcBef>
                <a:spcPts val="1200"/>
              </a:spcBef>
              <a:buClr>
                <a:srgbClr val="C59B00"/>
              </a:buClr>
              <a:buFont typeface="Wingdings" pitchFamily="2" charset="2"/>
              <a:buChar char="§"/>
            </a:pPr>
            <a:r>
              <a:rPr lang="en-US" sz="1600"/>
              <a:t>Three levels of laughter  1,2,3 (most intense)</a:t>
            </a:r>
            <a:endParaRPr lang="en-US"/>
          </a:p>
          <a:p>
            <a:pPr marL="800100" lvl="2" indent="-342900">
              <a:lnSpc>
                <a:spcPct val="11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1600"/>
              <a:t>0 indicates no laughter </a:t>
            </a:r>
          </a:p>
          <a:p>
            <a:pPr marL="342900" indent="-342900">
              <a:lnSpc>
                <a:spcPct val="11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1800">
                <a:solidFill>
                  <a:schemeClr val="tx1"/>
                </a:solidFill>
              </a:rPr>
              <a:t>ML + subtitle to transcribe and identify speaker</a:t>
            </a:r>
          </a:p>
          <a:p>
            <a:pPr marL="800100" lvl="2" indent="-342900">
              <a:lnSpc>
                <a:spcPct val="11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1600"/>
              <a:t>Manually check quality</a:t>
            </a:r>
          </a:p>
          <a:p>
            <a:pPr marL="800100" lvl="2" indent="-342900">
              <a:lnSpc>
                <a:spcPct val="110000"/>
              </a:lnSpc>
              <a:spcBef>
                <a:spcPts val="1200"/>
              </a:spcBef>
              <a:buClr>
                <a:srgbClr val="C59B00"/>
              </a:buClr>
              <a:buFont typeface="Wingdings" pitchFamily="2" charset="2"/>
              <a:buChar char="§"/>
            </a:pPr>
            <a:r>
              <a:rPr lang="en-US" sz="1600"/>
              <a:t>Format that is compatible with D3.js</a:t>
            </a:r>
          </a:p>
          <a:p>
            <a:pPr marL="342900" indent="-342900">
              <a:lnSpc>
                <a:spcPct val="11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1800">
                <a:solidFill>
                  <a:schemeClr val="tx1"/>
                </a:solidFill>
              </a:rPr>
              <a:t>Identifying a scene to group dialogue together</a:t>
            </a:r>
          </a:p>
          <a:p>
            <a:pPr marL="800100" lvl="2" indent="-342900">
              <a:lnSpc>
                <a:spcPct val="11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1600"/>
              <a:t>Manually mark scene start, end and description.</a:t>
            </a:r>
          </a:p>
          <a:p>
            <a:pPr marL="800100" lvl="2" indent="-342900">
              <a:lnSpc>
                <a:spcPct val="110000"/>
              </a:lnSpc>
              <a:spcBef>
                <a:spcPts val="1200"/>
              </a:spcBef>
              <a:buClr>
                <a:srgbClr val="C59B00"/>
              </a:buClr>
              <a:buChar char="§"/>
            </a:pPr>
            <a:r>
              <a:rPr lang="en-US" sz="1600"/>
              <a:t>E.g., Jerry's Apartment, George and his soup</a:t>
            </a:r>
          </a:p>
          <a:p>
            <a:pPr marL="274320" lvl="1">
              <a:buClr>
                <a:srgbClr val="FFCA08">
                  <a:lumMod val="75000"/>
                </a:srgbClr>
              </a:buClr>
            </a:pPr>
            <a:endParaRPr lang="en-US" sz="40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A3C555C-A365-3ABA-CC49-EDBA69755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67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54E1BC5-9799-4C37-9E39-75AD94AE0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C783E0-E2C4-43D2-93E5-38337F8DA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2544D0-650E-4448-A7E2-E5C6D7398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A9FF011-88A5-4B89-AD4A-E08820CEE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167ECAA-B4E7-289F-891D-0013587DF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Related Work &amp; Differences (1/2)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156964-42C5-281A-6365-02799F8E9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0109" y="2121408"/>
            <a:ext cx="6730276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82880" indent="-182880">
              <a:lnSpc>
                <a:spcPct val="11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1800">
                <a:solidFill>
                  <a:schemeClr val="tx1"/>
                </a:solidFill>
              </a:rPr>
              <a:t>We visualize the entire episode as one ring segmented into scenes.</a:t>
            </a:r>
          </a:p>
          <a:p>
            <a:pPr marL="182880" indent="-182880">
              <a:lnSpc>
                <a:spcPct val="11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1800">
                <a:solidFill>
                  <a:schemeClr val="tx1"/>
                </a:solidFill>
              </a:rPr>
              <a:t>We visualize laughter along with the conversation  </a:t>
            </a:r>
          </a:p>
          <a:p>
            <a:pPr marL="182880" indent="-182880">
              <a:lnSpc>
                <a:spcPct val="11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1800">
                <a:solidFill>
                  <a:schemeClr val="tx1"/>
                </a:solidFill>
              </a:rPr>
              <a:t>Each character is displayed as a separate color along a single donut (same thickness) ring. </a:t>
            </a:r>
          </a:p>
          <a:p>
            <a:pPr marL="182880" indent="-182880">
              <a:lnSpc>
                <a:spcPct val="110000"/>
              </a:lnSpc>
              <a:spcBef>
                <a:spcPts val="1200"/>
              </a:spcBef>
              <a:buClr>
                <a:srgbClr val="C59B00"/>
              </a:buClr>
              <a:buFont typeface="Wingdings" pitchFamily="2" charset="2"/>
              <a:buChar char="§"/>
            </a:pPr>
            <a:r>
              <a:rPr lang="en-US" sz="1800">
                <a:solidFill>
                  <a:schemeClr val="tx1"/>
                </a:solidFill>
              </a:rPr>
              <a:t>There is no history of conversation and the white space in the ring is utilized for summary statistics and a mini video player</a:t>
            </a:r>
            <a:endParaRPr lang="en-US">
              <a:solidFill>
                <a:schemeClr val="tx1"/>
              </a:solidFill>
            </a:endParaRPr>
          </a:p>
          <a:p>
            <a:pPr marL="182880" indent="-182880">
              <a:lnSpc>
                <a:spcPct val="11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1800">
                <a:solidFill>
                  <a:schemeClr val="tx1"/>
                </a:solidFill>
              </a:rPr>
              <a:t>Selecting a segment generates a detailed view for the selected scene.   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endParaRPr lang="en-US" sz="1800">
              <a:solidFill>
                <a:schemeClr val="tx1"/>
              </a:solidFill>
            </a:endParaRP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endParaRPr lang="en-US" sz="1800">
              <a:solidFill>
                <a:schemeClr val="tx1"/>
              </a:solidFill>
            </a:endParaRP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endParaRPr lang="en-US" sz="1800">
              <a:solidFill>
                <a:schemeClr val="tx1"/>
              </a:solidFill>
            </a:endParaRP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endParaRPr lang="en-US" sz="1800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AEAFFD-C82E-4805-8EFA-403C6D826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DC28443-F61D-4568-A939-A57CC8BE6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662A386-B011-43D7-945D-36EB3CBC3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87F46E3-8358-F55E-30A1-C5AA1A10B5DE}"/>
              </a:ext>
            </a:extLst>
          </p:cNvPr>
          <p:cNvSpPr/>
          <p:nvPr/>
        </p:nvSpPr>
        <p:spPr>
          <a:xfrm>
            <a:off x="4946" y="6006404"/>
            <a:ext cx="4646726" cy="85159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>
            <a:noAutofit/>
          </a:bodyPr>
          <a:lstStyle/>
          <a:p>
            <a:pPr algn="ctr">
              <a:spcAft>
                <a:spcPts val="600"/>
              </a:spcAft>
              <a:buClr>
                <a:srgbClr val="C59B00"/>
              </a:buClr>
            </a:pPr>
            <a:r>
              <a:rPr lang="en-US" sz="1400">
                <a:solidFill>
                  <a:schemeClr val="bg1"/>
                </a:solidFill>
              </a:rPr>
              <a:t>"Conversation Clock" from the article "</a:t>
            </a: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Social Mirrors as Social Signals: Transforming Audio into Graphics" - by </a:t>
            </a:r>
            <a:r>
              <a:rPr lang="en-US" sz="1400" err="1">
                <a:solidFill>
                  <a:schemeClr val="bg1"/>
                </a:solidFill>
                <a:ea typeface="+mn-lt"/>
                <a:cs typeface="+mn-lt"/>
              </a:rPr>
              <a:t>Karahalios</a:t>
            </a:r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 and Bergstrom.</a:t>
            </a:r>
          </a:p>
          <a:p>
            <a:pPr algn="ctr">
              <a:spcAft>
                <a:spcPts val="600"/>
              </a:spcAft>
              <a:buClr>
                <a:srgbClr val="C59B00"/>
              </a:buClr>
            </a:pPr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23" name="Picture 2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DC73E34F-0D8B-F1DA-AE6E-E68008D58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4629150" cy="4114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AACCBC-B0BE-730F-8B2D-8BD451552375}"/>
              </a:ext>
            </a:extLst>
          </p:cNvPr>
          <p:cNvSpPr/>
          <p:nvPr/>
        </p:nvSpPr>
        <p:spPr>
          <a:xfrm>
            <a:off x="94735" y="4275772"/>
            <a:ext cx="43837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We were inspired by the "Conversation Clock"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Sitcoms like Seinfeld have few characters (four) and we wanted to visualize turn taking of dialogues.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DAA826-B2A9-198A-0D72-3B5303E47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14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2470417-D0DB-4EF9-B24D-533252BDD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DD43A5E-96FC-4417-AAAA-6D22205AE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C8EC610-CBFB-4415-82B2-94F68101C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52D7B7EA-B235-4664-A3CC-3670637C7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167ECAA-B4E7-289F-891D-0013587DF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Related Work &amp; Differences (2/2)</a:t>
            </a: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63CBC9-5B1A-FE73-CD5D-AD958E4C77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53" r="27903" b="2"/>
          <a:stretch/>
        </p:blipFill>
        <p:spPr>
          <a:xfrm>
            <a:off x="380402" y="0"/>
            <a:ext cx="3969176" cy="585803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156964-42C5-281A-6365-02799F8E9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0109" y="2121408"/>
            <a:ext cx="6730276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82880" indent="-182880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1800">
                <a:solidFill>
                  <a:schemeClr val="tx1">
                    <a:lumMod val="95000"/>
                    <a:lumOff val="5000"/>
                  </a:schemeClr>
                </a:solidFill>
              </a:rPr>
              <a:t>While looking if similar work has been done, we came across a paper by Friedland, Gottlieb, and </a:t>
            </a:r>
            <a:r>
              <a:rPr lang="en-US" sz="1800" err="1">
                <a:solidFill>
                  <a:schemeClr val="tx1">
                    <a:lumMod val="95000"/>
                    <a:lumOff val="5000"/>
                  </a:schemeClr>
                </a:solidFill>
              </a:rPr>
              <a:t>Janin</a:t>
            </a:r>
            <a:endParaRPr lang="en-US" sz="18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82880" indent="-182880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1800">
                <a:solidFill>
                  <a:schemeClr val="tx1">
                    <a:lumMod val="95000"/>
                    <a:lumOff val="5000"/>
                  </a:schemeClr>
                </a:solidFill>
              </a:rPr>
              <a:t>The paper uses speech markers to identify punch lines and focuses on Machine Learning related to </a:t>
            </a:r>
            <a:r>
              <a:rPr lang="en-US" sz="1800" err="1">
                <a:solidFill>
                  <a:schemeClr val="tx1">
                    <a:lumMod val="95000"/>
                    <a:lumOff val="5000"/>
                  </a:schemeClr>
                </a:solidFill>
              </a:rPr>
              <a:t>diarization</a:t>
            </a:r>
            <a:r>
              <a:rPr lang="en-US" sz="1800">
                <a:solidFill>
                  <a:schemeClr val="tx1">
                    <a:lumMod val="95000"/>
                    <a:lumOff val="5000"/>
                  </a:schemeClr>
                </a:solidFill>
              </a:rPr>
              <a:t>.  </a:t>
            </a:r>
          </a:p>
          <a:p>
            <a:pPr marL="182880" indent="-182880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1800">
                <a:solidFill>
                  <a:schemeClr val="tx1">
                    <a:lumMod val="95000"/>
                    <a:lumOff val="5000"/>
                  </a:schemeClr>
                </a:solidFill>
              </a:rPr>
              <a:t>The related work does not have a visualization that intersperses laughter and conversation.</a:t>
            </a:r>
          </a:p>
          <a:p>
            <a:pPr marL="182880" indent="-182880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1800">
                <a:solidFill>
                  <a:schemeClr val="tx1">
                    <a:lumMod val="95000"/>
                    <a:lumOff val="5000"/>
                  </a:schemeClr>
                </a:solidFill>
              </a:rPr>
              <a:t>We want our visualization to be more exploratory in nature where the user can visualize conversation threads and laughter together.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Clr>
                <a:srgbClr val="C59B00"/>
              </a:buClr>
            </a:pPr>
            <a:endParaRPr lang="en-US">
              <a:solidFill>
                <a:schemeClr val="accent3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/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E294CAC-35CA-441F-B151-F4CB2FC3A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E7A93FA-692C-4722-9FF8-93558F519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9CE3E14-4DB8-422C-B234-F4E1EDF8C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38A01F8-D97F-6C85-B108-662E2FDC4BED}"/>
              </a:ext>
            </a:extLst>
          </p:cNvPr>
          <p:cNvSpPr/>
          <p:nvPr/>
        </p:nvSpPr>
        <p:spPr>
          <a:xfrm>
            <a:off x="3344" y="6120262"/>
            <a:ext cx="4646726" cy="73773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lIns="91440" tIns="45720" rIns="91440" bIns="45720" anchor="t">
            <a:noAutofit/>
          </a:bodyPr>
          <a:lstStyle/>
          <a:p>
            <a:pPr algn="ctr">
              <a:spcAft>
                <a:spcPts val="600"/>
              </a:spcAft>
              <a:buClr>
                <a:srgbClr val="C59B00"/>
              </a:buClr>
            </a:pPr>
            <a:r>
              <a:rPr lang="en-US" sz="1400">
                <a:solidFill>
                  <a:schemeClr val="bg1"/>
                </a:solidFill>
              </a:rPr>
              <a:t>“Using Artistic Markers and Speaker Identification for Narrative -Theme Navigation of Seinfeld Episodes” by Friedland, Gottlieb,  and Janin (2009).   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D97FCB-AA3A-1B33-DC71-EB834BF9F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10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-I-Y tools and crafts">
            <a:extLst>
              <a:ext uri="{FF2B5EF4-FFF2-40B4-BE49-F238E27FC236}">
                <a16:creationId xmlns:a16="http://schemas.microsoft.com/office/drawing/2014/main" id="{E7537349-CA2D-3F3B-CC2E-9A50367A0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24" b="5806"/>
          <a:stretch/>
        </p:blipFill>
        <p:spPr>
          <a:xfrm>
            <a:off x="-1504" y="11"/>
            <a:ext cx="12191980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D87137-C549-49C9-9E77-B0610E94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37D626-8CB2-413F-BA1C-691F042B4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5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9E09C-1A0F-AB07-C768-2C7749719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924" y="2069916"/>
            <a:ext cx="10058400" cy="1609344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4DB47-B774-BA01-621D-48F34121D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924" y="3287478"/>
            <a:ext cx="10058400" cy="22728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u="sng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</a:t>
            </a:r>
            <a:r>
              <a:rPr lang="en-US" sz="1800" u="sng"/>
              <a:t>SERVER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E96018-B22F-4F69-A476-E69AD0177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8B6ECE-AE16-413C-89BA-B4DC741A4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5FC4B0-34E5-49B0-81B1-5B5C805B3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57165-B2AC-DD50-FE9D-CFFECC834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64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891E4AB04DD4438FF9AC9ECA055EE2" ma:contentTypeVersion="4" ma:contentTypeDescription="Create a new document." ma:contentTypeScope="" ma:versionID="756825eba9050f77746e54492b18bda7">
  <xsd:schema xmlns:xsd="http://www.w3.org/2001/XMLSchema" xmlns:xs="http://www.w3.org/2001/XMLSchema" xmlns:p="http://schemas.microsoft.com/office/2006/metadata/properties" xmlns:ns2="7a7c60d4-c236-4790-a6da-e0395ede6f44" targetNamespace="http://schemas.microsoft.com/office/2006/metadata/properties" ma:root="true" ma:fieldsID="ba19779f4af4cb3ebdb5875255a1511b" ns2:_="">
    <xsd:import namespace="7a7c60d4-c236-4790-a6da-e0395ede6f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7c60d4-c236-4790-a6da-e0395ede6f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E1749A0-E6C0-4D55-96C1-91F8906729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C8D2CE-AFBA-40DC-9605-EDACBC12863E}">
  <ds:schemaRefs>
    <ds:schemaRef ds:uri="7a7c60d4-c236-4790-a6da-e0395ede6f4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54239D8-FC67-4604-8161-59B688E2471C}">
  <ds:schemaRefs>
    <ds:schemaRef ds:uri="7a7c60d4-c236-4790-a6da-e0395ede6f4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{AE186FBF-A8B9-9C42-84CC-351AA3E4DFB0}tf10001070</Template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Wood Type</vt:lpstr>
      <vt:lpstr>A Visual Analysis of Laughter using the TV Sitcom Seinfeld </vt:lpstr>
      <vt:lpstr>Motivation </vt:lpstr>
      <vt:lpstr>Audience</vt:lpstr>
      <vt:lpstr>Main Questions</vt:lpstr>
      <vt:lpstr>Tools</vt:lpstr>
      <vt:lpstr>Data </vt:lpstr>
      <vt:lpstr>Related Work &amp; Differences (1/2)</vt:lpstr>
      <vt:lpstr>Related Work &amp; Differences (2/2)</vt:lpstr>
      <vt:lpstr>DEMONSTRATION</vt:lpstr>
      <vt:lpstr>Design Rationale  1/3</vt:lpstr>
      <vt:lpstr>Design Rationale  2/3</vt:lpstr>
      <vt:lpstr>Design Rationale  3/3</vt:lpstr>
      <vt:lpstr>Insights 1/2</vt:lpstr>
      <vt:lpstr>Insights 2/2</vt:lpstr>
      <vt:lpstr>Future Work &amp; Questions</vt:lpstr>
      <vt:lpstr>Information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VISUALIZATION OF LAUGHTER</dc:title>
  <dc:creator>Sebastian, Anjali</dc:creator>
  <cp:revision>1</cp:revision>
  <dcterms:created xsi:type="dcterms:W3CDTF">2022-05-07T19:03:44Z</dcterms:created>
  <dcterms:modified xsi:type="dcterms:W3CDTF">2022-05-17T05:16:58Z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0x010100DC891E4AB04DD4438FF9AC9ECA055EE2</vt:lpwstr>
  </property>
</Properties>
</file>